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366" r:id="rId3"/>
    <p:sldId id="323" r:id="rId4"/>
    <p:sldId id="305" r:id="rId5"/>
    <p:sldId id="365" r:id="rId6"/>
    <p:sldId id="336" r:id="rId7"/>
    <p:sldId id="337" r:id="rId8"/>
    <p:sldId id="296" r:id="rId9"/>
    <p:sldId id="328" r:id="rId10"/>
    <p:sldId id="306" r:id="rId11"/>
    <p:sldId id="293" r:id="rId12"/>
    <p:sldId id="329" r:id="rId13"/>
    <p:sldId id="326" r:id="rId14"/>
    <p:sldId id="330" r:id="rId15"/>
    <p:sldId id="327" r:id="rId16"/>
    <p:sldId id="359" r:id="rId17"/>
    <p:sldId id="309" r:id="rId18"/>
    <p:sldId id="325" r:id="rId19"/>
    <p:sldId id="324" r:id="rId20"/>
    <p:sldId id="310" r:id="rId21"/>
    <p:sldId id="331" r:id="rId22"/>
    <p:sldId id="307" r:id="rId23"/>
    <p:sldId id="308" r:id="rId24"/>
    <p:sldId id="311" r:id="rId25"/>
    <p:sldId id="312" r:id="rId26"/>
    <p:sldId id="314" r:id="rId27"/>
    <p:sldId id="370" r:id="rId28"/>
    <p:sldId id="332" r:id="rId29"/>
    <p:sldId id="315" r:id="rId30"/>
    <p:sldId id="316" r:id="rId31"/>
    <p:sldId id="317" r:id="rId32"/>
    <p:sldId id="333" r:id="rId33"/>
    <p:sldId id="318" r:id="rId34"/>
    <p:sldId id="334" r:id="rId35"/>
    <p:sldId id="321" r:id="rId36"/>
    <p:sldId id="335" r:id="rId37"/>
    <p:sldId id="322" r:id="rId38"/>
    <p:sldId id="320" r:id="rId39"/>
    <p:sldId id="368" r:id="rId40"/>
    <p:sldId id="339" r:id="rId41"/>
    <p:sldId id="343" r:id="rId42"/>
    <p:sldId id="313" r:id="rId43"/>
    <p:sldId id="299" r:id="rId44"/>
    <p:sldId id="367" r:id="rId45"/>
    <p:sldId id="265" r:id="rId46"/>
    <p:sldId id="350" r:id="rId47"/>
    <p:sldId id="351" r:id="rId48"/>
    <p:sldId id="352" r:id="rId49"/>
    <p:sldId id="353" r:id="rId50"/>
    <p:sldId id="354" r:id="rId51"/>
    <p:sldId id="355" r:id="rId52"/>
    <p:sldId id="356" r:id="rId53"/>
    <p:sldId id="342" r:id="rId54"/>
    <p:sldId id="369" r:id="rId55"/>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8C8"/>
    <a:srgbClr val="FFF2CC"/>
    <a:srgbClr val="FFA7A7"/>
    <a:srgbClr val="DEEBF7"/>
    <a:srgbClr val="E2F0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8249F3-9EE3-4E1B-83C9-A1C2EF5205D6}" v="175" dt="2024-10-28T11:51:22.2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52" autoAdjust="0"/>
    <p:restoredTop sz="80090" autoAdjust="0"/>
  </p:normalViewPr>
  <p:slideViewPr>
    <p:cSldViewPr snapToGrid="0">
      <p:cViewPr varScale="1">
        <p:scale>
          <a:sx n="146" d="100"/>
          <a:sy n="146" d="100"/>
        </p:scale>
        <p:origin x="270" y="108"/>
      </p:cViewPr>
      <p:guideLst/>
    </p:cSldViewPr>
  </p:slideViewPr>
  <p:outlineViewPr>
    <p:cViewPr>
      <p:scale>
        <a:sx n="33" d="100"/>
        <a:sy n="33" d="100"/>
      </p:scale>
      <p:origin x="0" y="-6808"/>
    </p:cViewPr>
  </p:outlineViewPr>
  <p:notesTextViewPr>
    <p:cViewPr>
      <p:scale>
        <a:sx n="125" d="100"/>
        <a:sy n="125" d="100"/>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h Stølting Brodal" userId="04ef4784-6591-4f86-a140-f5c3b108582a" providerId="ADAL" clId="{71CE672B-87A1-40BB-AEE0-119AE4F820BB}"/>
    <pc:docChg chg="undo redo custSel modSld">
      <pc:chgData name="Gerth Stølting Brodal" userId="04ef4784-6591-4f86-a140-f5c3b108582a" providerId="ADAL" clId="{71CE672B-87A1-40BB-AEE0-119AE4F820BB}" dt="2022-02-02T19:19:16.020" v="672" actId="1076"/>
      <pc:docMkLst>
        <pc:docMk/>
      </pc:docMkLst>
      <pc:sldChg chg="modNotesTx">
        <pc:chgData name="Gerth Stølting Brodal" userId="04ef4784-6591-4f86-a140-f5c3b108582a" providerId="ADAL" clId="{71CE672B-87A1-40BB-AEE0-119AE4F820BB}" dt="2022-01-29T12:55:38.534" v="0"/>
        <pc:sldMkLst>
          <pc:docMk/>
          <pc:sldMk cId="2575270775" sldId="256"/>
        </pc:sldMkLst>
      </pc:sldChg>
      <pc:sldChg chg="modSp">
        <pc:chgData name="Gerth Stølting Brodal" userId="04ef4784-6591-4f86-a140-f5c3b108582a" providerId="ADAL" clId="{71CE672B-87A1-40BB-AEE0-119AE4F820BB}" dt="2022-01-29T13:32:53.935" v="278" actId="20577"/>
        <pc:sldMkLst>
          <pc:docMk/>
          <pc:sldMk cId="2536353161" sldId="265"/>
        </pc:sldMkLst>
        <pc:spChg chg="mod">
          <ac:chgData name="Gerth Stølting Brodal" userId="04ef4784-6591-4f86-a140-f5c3b108582a" providerId="ADAL" clId="{71CE672B-87A1-40BB-AEE0-119AE4F820BB}" dt="2022-01-29T13:32:53.935" v="278" actId="20577"/>
          <ac:spMkLst>
            <pc:docMk/>
            <pc:sldMk cId="2536353161" sldId="265"/>
            <ac:spMk id="3" creationId="{00000000-0000-0000-0000-000000000000}"/>
          </ac:spMkLst>
        </pc:spChg>
      </pc:sldChg>
      <pc:sldChg chg="addSp delSp modSp mod">
        <pc:chgData name="Gerth Stølting Brodal" userId="04ef4784-6591-4f86-a140-f5c3b108582a" providerId="ADAL" clId="{71CE672B-87A1-40BB-AEE0-119AE4F820BB}" dt="2022-01-29T13:01:44.022" v="29" actId="1036"/>
        <pc:sldMkLst>
          <pc:docMk/>
          <pc:sldMk cId="2732955739" sldId="296"/>
        </pc:sldMkLst>
        <pc:spChg chg="mod">
          <ac:chgData name="Gerth Stølting Brodal" userId="04ef4784-6591-4f86-a140-f5c3b108582a" providerId="ADAL" clId="{71CE672B-87A1-40BB-AEE0-119AE4F820BB}" dt="2022-01-29T12:59:18.413" v="20" actId="27636"/>
          <ac:spMkLst>
            <pc:docMk/>
            <pc:sldMk cId="2732955739" sldId="296"/>
            <ac:spMk id="2" creationId="{00000000-0000-0000-0000-000000000000}"/>
          </ac:spMkLst>
        </pc:spChg>
        <pc:picChg chg="add mod">
          <ac:chgData name="Gerth Stølting Brodal" userId="04ef4784-6591-4f86-a140-f5c3b108582a" providerId="ADAL" clId="{71CE672B-87A1-40BB-AEE0-119AE4F820BB}" dt="2022-01-29T12:59:05.039" v="11" actId="1076"/>
          <ac:picMkLst>
            <pc:docMk/>
            <pc:sldMk cId="2732955739" sldId="296"/>
            <ac:picMk id="5" creationId="{D58F96B3-EE1C-4B9C-872E-5CCFEEBEEAD1}"/>
          </ac:picMkLst>
        </pc:picChg>
        <pc:picChg chg="add mod">
          <ac:chgData name="Gerth Stølting Brodal" userId="04ef4784-6591-4f86-a140-f5c3b108582a" providerId="ADAL" clId="{71CE672B-87A1-40BB-AEE0-119AE4F820BB}" dt="2022-01-29T13:01:44.022" v="29" actId="1036"/>
          <ac:picMkLst>
            <pc:docMk/>
            <pc:sldMk cId="2732955739" sldId="296"/>
            <ac:picMk id="7" creationId="{0E85A1AD-B3B2-4B7B-9A6C-E13C3EA50525}"/>
          </ac:picMkLst>
        </pc:picChg>
        <pc:picChg chg="del">
          <ac:chgData name="Gerth Stølting Brodal" userId="04ef4784-6591-4f86-a140-f5c3b108582a" providerId="ADAL" clId="{71CE672B-87A1-40BB-AEE0-119AE4F820BB}" dt="2022-01-29T12:58:56.636" v="8" actId="478"/>
          <ac:picMkLst>
            <pc:docMk/>
            <pc:sldMk cId="2732955739" sldId="296"/>
            <ac:picMk id="8" creationId="{00000000-0000-0000-0000-000000000000}"/>
          </ac:picMkLst>
        </pc:picChg>
        <pc:picChg chg="del">
          <ac:chgData name="Gerth Stølting Brodal" userId="04ef4784-6591-4f86-a140-f5c3b108582a" providerId="ADAL" clId="{71CE672B-87A1-40BB-AEE0-119AE4F820BB}" dt="2022-01-29T13:00:16.157" v="21" actId="478"/>
          <ac:picMkLst>
            <pc:docMk/>
            <pc:sldMk cId="2732955739" sldId="296"/>
            <ac:picMk id="9" creationId="{00000000-0000-0000-0000-000000000000}"/>
          </ac:picMkLst>
        </pc:picChg>
      </pc:sldChg>
      <pc:sldChg chg="modSp mod">
        <pc:chgData name="Gerth Stølting Brodal" userId="04ef4784-6591-4f86-a140-f5c3b108582a" providerId="ADAL" clId="{71CE672B-87A1-40BB-AEE0-119AE4F820BB}" dt="2022-02-02T19:19:16.020" v="672" actId="1076"/>
        <pc:sldMkLst>
          <pc:docMk/>
          <pc:sldMk cId="2904674289" sldId="299"/>
        </pc:sldMkLst>
        <pc:spChg chg="mod">
          <ac:chgData name="Gerth Stølting Brodal" userId="04ef4784-6591-4f86-a140-f5c3b108582a" providerId="ADAL" clId="{71CE672B-87A1-40BB-AEE0-119AE4F820BB}" dt="2022-02-02T19:19:10.865" v="671" actId="6549"/>
          <ac:spMkLst>
            <pc:docMk/>
            <pc:sldMk cId="2904674289" sldId="299"/>
            <ac:spMk id="25" creationId="{00000000-0000-0000-0000-000000000000}"/>
          </ac:spMkLst>
        </pc:spChg>
        <pc:spChg chg="mod">
          <ac:chgData name="Gerth Stølting Brodal" userId="04ef4784-6591-4f86-a140-f5c3b108582a" providerId="ADAL" clId="{71CE672B-87A1-40BB-AEE0-119AE4F820BB}" dt="2022-02-02T19:19:16.020" v="672" actId="1076"/>
          <ac:spMkLst>
            <pc:docMk/>
            <pc:sldMk cId="2904674289" sldId="299"/>
            <ac:spMk id="26" creationId="{00000000-0000-0000-0000-000000000000}"/>
          </ac:spMkLst>
        </pc:spChg>
      </pc:sldChg>
      <pc:sldChg chg="addSp modSp mod modAnim">
        <pc:chgData name="Gerth Stølting Brodal" userId="04ef4784-6591-4f86-a140-f5c3b108582a" providerId="ADAL" clId="{71CE672B-87A1-40BB-AEE0-119AE4F820BB}" dt="2022-01-29T13:09:26.742" v="162" actId="14100"/>
        <pc:sldMkLst>
          <pc:docMk/>
          <pc:sldMk cId="3965123638" sldId="306"/>
        </pc:sldMkLst>
        <pc:spChg chg="mod">
          <ac:chgData name="Gerth Stølting Brodal" userId="04ef4784-6591-4f86-a140-f5c3b108582a" providerId="ADAL" clId="{71CE672B-87A1-40BB-AEE0-119AE4F820BB}" dt="2022-01-29T13:08:05.543" v="153" actId="27636"/>
          <ac:spMkLst>
            <pc:docMk/>
            <pc:sldMk cId="3965123638" sldId="306"/>
            <ac:spMk id="3" creationId="{00000000-0000-0000-0000-000000000000}"/>
          </ac:spMkLst>
        </pc:spChg>
        <pc:spChg chg="mod">
          <ac:chgData name="Gerth Stølting Brodal" userId="04ef4784-6591-4f86-a140-f5c3b108582a" providerId="ADAL" clId="{71CE672B-87A1-40BB-AEE0-119AE4F820BB}" dt="2022-01-29T13:07:16.034" v="104" actId="1076"/>
          <ac:spMkLst>
            <pc:docMk/>
            <pc:sldMk cId="3965123638" sldId="306"/>
            <ac:spMk id="5" creationId="{00000000-0000-0000-0000-000000000000}"/>
          </ac:spMkLst>
        </pc:spChg>
        <pc:picChg chg="mod">
          <ac:chgData name="Gerth Stølting Brodal" userId="04ef4784-6591-4f86-a140-f5c3b108582a" providerId="ADAL" clId="{71CE672B-87A1-40BB-AEE0-119AE4F820BB}" dt="2022-01-29T13:09:26.742" v="162" actId="14100"/>
          <ac:picMkLst>
            <pc:docMk/>
            <pc:sldMk cId="3965123638" sldId="306"/>
            <ac:picMk id="4" creationId="{00000000-0000-0000-0000-000000000000}"/>
          </ac:picMkLst>
        </pc:picChg>
        <pc:picChg chg="mod">
          <ac:chgData name="Gerth Stølting Brodal" userId="04ef4784-6591-4f86-a140-f5c3b108582a" providerId="ADAL" clId="{71CE672B-87A1-40BB-AEE0-119AE4F820BB}" dt="2022-01-29T13:07:16.034" v="104" actId="1076"/>
          <ac:picMkLst>
            <pc:docMk/>
            <pc:sldMk cId="3965123638" sldId="306"/>
            <ac:picMk id="7" creationId="{00000000-0000-0000-0000-000000000000}"/>
          </ac:picMkLst>
        </pc:picChg>
        <pc:picChg chg="add mod">
          <ac:chgData name="Gerth Stølting Brodal" userId="04ef4784-6591-4f86-a140-f5c3b108582a" providerId="ADAL" clId="{71CE672B-87A1-40BB-AEE0-119AE4F820BB}" dt="2022-01-29T13:09:19.367" v="160" actId="1076"/>
          <ac:picMkLst>
            <pc:docMk/>
            <pc:sldMk cId="3965123638" sldId="306"/>
            <ac:picMk id="8" creationId="{4A8DB693-6DB2-43FC-B8BF-52EC51AD9A4E}"/>
          </ac:picMkLst>
        </pc:picChg>
      </pc:sldChg>
      <pc:sldChg chg="modSp mod">
        <pc:chgData name="Gerth Stølting Brodal" userId="04ef4784-6591-4f86-a140-f5c3b108582a" providerId="ADAL" clId="{71CE672B-87A1-40BB-AEE0-119AE4F820BB}" dt="2022-01-29T13:25:38.227" v="208" actId="20577"/>
        <pc:sldMkLst>
          <pc:docMk/>
          <pc:sldMk cId="1706296215" sldId="314"/>
        </pc:sldMkLst>
        <pc:graphicFrameChg chg="modGraphic">
          <ac:chgData name="Gerth Stølting Brodal" userId="04ef4784-6591-4f86-a140-f5c3b108582a" providerId="ADAL" clId="{71CE672B-87A1-40BB-AEE0-119AE4F820BB}" dt="2022-01-29T13:25:38.227" v="208" actId="20577"/>
          <ac:graphicFrameMkLst>
            <pc:docMk/>
            <pc:sldMk cId="1706296215" sldId="314"/>
            <ac:graphicFrameMk id="8" creationId="{00000000-0000-0000-0000-000000000000}"/>
          </ac:graphicFrameMkLst>
        </pc:graphicFrameChg>
      </pc:sldChg>
      <pc:sldChg chg="modNotesTx">
        <pc:chgData name="Gerth Stølting Brodal" userId="04ef4784-6591-4f86-a140-f5c3b108582a" providerId="ADAL" clId="{71CE672B-87A1-40BB-AEE0-119AE4F820BB}" dt="2022-01-29T13:28:20.719" v="266" actId="313"/>
        <pc:sldMkLst>
          <pc:docMk/>
          <pc:sldMk cId="615916609" sldId="320"/>
        </pc:sldMkLst>
      </pc:sldChg>
      <pc:sldChg chg="modSp mod">
        <pc:chgData name="Gerth Stølting Brodal" userId="04ef4784-6591-4f86-a140-f5c3b108582a" providerId="ADAL" clId="{71CE672B-87A1-40BB-AEE0-119AE4F820BB}" dt="2022-01-29T12:56:31.645" v="7" actId="20577"/>
        <pc:sldMkLst>
          <pc:docMk/>
          <pc:sldMk cId="3427877334" sldId="323"/>
        </pc:sldMkLst>
        <pc:spChg chg="mod">
          <ac:chgData name="Gerth Stølting Brodal" userId="04ef4784-6591-4f86-a140-f5c3b108582a" providerId="ADAL" clId="{71CE672B-87A1-40BB-AEE0-119AE4F820BB}" dt="2022-01-29T12:56:31.645" v="7" actId="20577"/>
          <ac:spMkLst>
            <pc:docMk/>
            <pc:sldMk cId="3427877334" sldId="323"/>
            <ac:spMk id="2" creationId="{00000000-0000-0000-0000-000000000000}"/>
          </ac:spMkLst>
        </pc:spChg>
      </pc:sldChg>
      <pc:sldChg chg="addSp delSp modSp mod">
        <pc:chgData name="Gerth Stølting Brodal" userId="04ef4784-6591-4f86-a140-f5c3b108582a" providerId="ADAL" clId="{71CE672B-87A1-40BB-AEE0-119AE4F820BB}" dt="2022-01-29T13:23:50.769" v="207" actId="1036"/>
        <pc:sldMkLst>
          <pc:docMk/>
          <pc:sldMk cId="309929601" sldId="324"/>
        </pc:sldMkLst>
        <pc:picChg chg="del">
          <ac:chgData name="Gerth Stølting Brodal" userId="04ef4784-6591-4f86-a140-f5c3b108582a" providerId="ADAL" clId="{71CE672B-87A1-40BB-AEE0-119AE4F820BB}" dt="2022-01-29T13:21:02.714" v="183" actId="478"/>
          <ac:picMkLst>
            <pc:docMk/>
            <pc:sldMk cId="309929601" sldId="324"/>
            <ac:picMk id="5" creationId="{00000000-0000-0000-0000-000000000000}"/>
          </ac:picMkLst>
        </pc:picChg>
        <pc:picChg chg="add mod modCrop">
          <ac:chgData name="Gerth Stølting Brodal" userId="04ef4784-6591-4f86-a140-f5c3b108582a" providerId="ADAL" clId="{71CE672B-87A1-40BB-AEE0-119AE4F820BB}" dt="2022-01-29T13:23:50.769" v="207" actId="1036"/>
          <ac:picMkLst>
            <pc:docMk/>
            <pc:sldMk cId="309929601" sldId="324"/>
            <ac:picMk id="6" creationId="{A8CD1AE5-BC61-4529-AA7D-7C1257C4BC18}"/>
          </ac:picMkLst>
        </pc:picChg>
        <pc:picChg chg="add mod modCrop">
          <ac:chgData name="Gerth Stølting Brodal" userId="04ef4784-6591-4f86-a140-f5c3b108582a" providerId="ADAL" clId="{71CE672B-87A1-40BB-AEE0-119AE4F820BB}" dt="2022-01-29T13:23:50.769" v="207" actId="1036"/>
          <ac:picMkLst>
            <pc:docMk/>
            <pc:sldMk cId="309929601" sldId="324"/>
            <ac:picMk id="7" creationId="{4BA79B1B-F44E-4869-A330-5A9526D092F4}"/>
          </ac:picMkLst>
        </pc:picChg>
      </pc:sldChg>
      <pc:sldChg chg="addSp delSp modSp mod setBg modNotesTx">
        <pc:chgData name="Gerth Stølting Brodal" userId="04ef4784-6591-4f86-a140-f5c3b108582a" providerId="ADAL" clId="{71CE672B-87A1-40BB-AEE0-119AE4F820BB}" dt="2022-01-29T14:28:48.924" v="669" actId="1035"/>
        <pc:sldMkLst>
          <pc:docMk/>
          <pc:sldMk cId="3115951394" sldId="325"/>
        </pc:sldMkLst>
        <pc:spChg chg="mod">
          <ac:chgData name="Gerth Stølting Brodal" userId="04ef4784-6591-4f86-a140-f5c3b108582a" providerId="ADAL" clId="{71CE672B-87A1-40BB-AEE0-119AE4F820BB}" dt="2022-01-29T14:28:48.924" v="669" actId="1035"/>
          <ac:spMkLst>
            <pc:docMk/>
            <pc:sldMk cId="3115951394" sldId="325"/>
            <ac:spMk id="2" creationId="{00000000-0000-0000-0000-000000000000}"/>
          </ac:spMkLst>
        </pc:spChg>
        <pc:spChg chg="mod ord">
          <ac:chgData name="Gerth Stølting Brodal" userId="04ef4784-6591-4f86-a140-f5c3b108582a" providerId="ADAL" clId="{71CE672B-87A1-40BB-AEE0-119AE4F820BB}" dt="2022-01-29T13:18:46.417" v="180" actId="26606"/>
          <ac:spMkLst>
            <pc:docMk/>
            <pc:sldMk cId="3115951394" sldId="325"/>
            <ac:spMk id="5" creationId="{00000000-0000-0000-0000-000000000000}"/>
          </ac:spMkLst>
        </pc:spChg>
        <pc:spChg chg="add mod">
          <ac:chgData name="Gerth Stølting Brodal" userId="04ef4784-6591-4f86-a140-f5c3b108582a" providerId="ADAL" clId="{71CE672B-87A1-40BB-AEE0-119AE4F820BB}" dt="2022-01-29T14:23:52.568" v="614" actId="1076"/>
          <ac:spMkLst>
            <pc:docMk/>
            <pc:sldMk cId="3115951394" sldId="325"/>
            <ac:spMk id="7" creationId="{9EE0A2FC-45F6-472F-84FC-B057B7D4B6D2}"/>
          </ac:spMkLst>
        </pc:spChg>
        <pc:spChg chg="add del mod">
          <ac:chgData name="Gerth Stølting Brodal" userId="04ef4784-6591-4f86-a140-f5c3b108582a" providerId="ADAL" clId="{71CE672B-87A1-40BB-AEE0-119AE4F820BB}" dt="2022-01-29T14:23:38.492" v="612" actId="478"/>
          <ac:spMkLst>
            <pc:docMk/>
            <pc:sldMk cId="3115951394" sldId="325"/>
            <ac:spMk id="8" creationId="{FC9A1AAB-2190-42A0-95B2-A3BA0F822E4E}"/>
          </ac:spMkLst>
        </pc:spChg>
        <pc:spChg chg="add del">
          <ac:chgData name="Gerth Stølting Brodal" userId="04ef4784-6591-4f86-a140-f5c3b108582a" providerId="ADAL" clId="{71CE672B-87A1-40BB-AEE0-119AE4F820BB}" dt="2022-01-29T14:22:40.195" v="603" actId="478"/>
          <ac:spMkLst>
            <pc:docMk/>
            <pc:sldMk cId="3115951394" sldId="325"/>
            <ac:spMk id="9" creationId="{FA62ED62-8EEC-4693-8653-EDA7F075F047}"/>
          </ac:spMkLst>
        </pc:spChg>
        <pc:spChg chg="add del">
          <ac:chgData name="Gerth Stølting Brodal" userId="04ef4784-6591-4f86-a140-f5c3b108582a" providerId="ADAL" clId="{71CE672B-87A1-40BB-AEE0-119AE4F820BB}" dt="2022-01-29T14:23:14.057" v="605" actId="11529"/>
          <ac:spMkLst>
            <pc:docMk/>
            <pc:sldMk cId="3115951394" sldId="325"/>
            <ac:spMk id="10" creationId="{F6EF9D8B-C8B7-4301-A2C1-FD3D1825DA1E}"/>
          </ac:spMkLst>
        </pc:spChg>
        <pc:spChg chg="add del">
          <ac:chgData name="Gerth Stølting Brodal" userId="04ef4784-6591-4f86-a140-f5c3b108582a" providerId="ADAL" clId="{71CE672B-87A1-40BB-AEE0-119AE4F820BB}" dt="2022-01-29T13:18:42.726" v="174" actId="26606"/>
          <ac:spMkLst>
            <pc:docMk/>
            <pc:sldMk cId="3115951394" sldId="325"/>
            <ac:spMk id="11" creationId="{FF9B822F-893E-44C8-963C-64F50ACECBB2}"/>
          </ac:spMkLst>
        </pc:spChg>
        <pc:spChg chg="add del">
          <ac:chgData name="Gerth Stølting Brodal" userId="04ef4784-6591-4f86-a140-f5c3b108582a" providerId="ADAL" clId="{71CE672B-87A1-40BB-AEE0-119AE4F820BB}" dt="2022-01-29T13:18:42.726" v="174" actId="26606"/>
          <ac:spMkLst>
            <pc:docMk/>
            <pc:sldMk cId="3115951394" sldId="325"/>
            <ac:spMk id="13" creationId="{EBF87945-A001-489F-9D9B-7D9435F0B9CA}"/>
          </ac:spMkLst>
        </pc:spChg>
        <pc:spChg chg="add del">
          <ac:chgData name="Gerth Stølting Brodal" userId="04ef4784-6591-4f86-a140-f5c3b108582a" providerId="ADAL" clId="{71CE672B-87A1-40BB-AEE0-119AE4F820BB}" dt="2022-01-29T13:18:44.260" v="176" actId="26606"/>
          <ac:spMkLst>
            <pc:docMk/>
            <pc:sldMk cId="3115951394" sldId="325"/>
            <ac:spMk id="15" creationId="{2E94A4F7-38E4-45EA-8E2E-CE1B5766B4F1}"/>
          </ac:spMkLst>
        </pc:spChg>
        <pc:spChg chg="add del">
          <ac:chgData name="Gerth Stølting Brodal" userId="04ef4784-6591-4f86-a140-f5c3b108582a" providerId="ADAL" clId="{71CE672B-87A1-40BB-AEE0-119AE4F820BB}" dt="2022-01-29T13:18:44.260" v="176" actId="26606"/>
          <ac:spMkLst>
            <pc:docMk/>
            <pc:sldMk cId="3115951394" sldId="325"/>
            <ac:spMk id="16" creationId="{05C7EBC3-4672-4DAB-81C2-58661FAFAED6}"/>
          </ac:spMkLst>
        </pc:spChg>
        <pc:spChg chg="add del">
          <ac:chgData name="Gerth Stølting Brodal" userId="04ef4784-6591-4f86-a140-f5c3b108582a" providerId="ADAL" clId="{71CE672B-87A1-40BB-AEE0-119AE4F820BB}" dt="2022-01-29T13:18:44.260" v="176" actId="26606"/>
          <ac:spMkLst>
            <pc:docMk/>
            <pc:sldMk cId="3115951394" sldId="325"/>
            <ac:spMk id="17" creationId="{40BF962F-4C6F-461E-86F2-C43F56CC939B}"/>
          </ac:spMkLst>
        </pc:spChg>
        <pc:spChg chg="add del">
          <ac:chgData name="Gerth Stølting Brodal" userId="04ef4784-6591-4f86-a140-f5c3b108582a" providerId="ADAL" clId="{71CE672B-87A1-40BB-AEE0-119AE4F820BB}" dt="2022-01-29T13:18:45.146" v="178" actId="26606"/>
          <ac:spMkLst>
            <pc:docMk/>
            <pc:sldMk cId="3115951394" sldId="325"/>
            <ac:spMk id="19" creationId="{73DE2CFE-42F2-48F0-8706-5264E012B10C}"/>
          </ac:spMkLst>
        </pc:spChg>
        <pc:spChg chg="add del">
          <ac:chgData name="Gerth Stølting Brodal" userId="04ef4784-6591-4f86-a140-f5c3b108582a" providerId="ADAL" clId="{71CE672B-87A1-40BB-AEE0-119AE4F820BB}" dt="2022-01-29T13:18:46.417" v="180" actId="26606"/>
          <ac:spMkLst>
            <pc:docMk/>
            <pc:sldMk cId="3115951394" sldId="325"/>
            <ac:spMk id="21" creationId="{B5FA7C47-B7C1-4D2E-AB49-ED23BA34BA83}"/>
          </ac:spMkLst>
        </pc:spChg>
        <pc:spChg chg="add del">
          <ac:chgData name="Gerth Stølting Brodal" userId="04ef4784-6591-4f86-a140-f5c3b108582a" providerId="ADAL" clId="{71CE672B-87A1-40BB-AEE0-119AE4F820BB}" dt="2022-01-29T13:18:46.417" v="180" actId="26606"/>
          <ac:spMkLst>
            <pc:docMk/>
            <pc:sldMk cId="3115951394" sldId="325"/>
            <ac:spMk id="22" creationId="{596EE156-ABF1-4329-A6BA-03B4254E0877}"/>
          </ac:spMkLst>
        </pc:spChg>
        <pc:spChg chg="add del">
          <ac:chgData name="Gerth Stølting Brodal" userId="04ef4784-6591-4f86-a140-f5c3b108582a" providerId="ADAL" clId="{71CE672B-87A1-40BB-AEE0-119AE4F820BB}" dt="2022-01-29T13:18:46.417" v="180" actId="26606"/>
          <ac:spMkLst>
            <pc:docMk/>
            <pc:sldMk cId="3115951394" sldId="325"/>
            <ac:spMk id="23" creationId="{19B9933F-AAB3-444A-8BB5-9CA194A8BC63}"/>
          </ac:spMkLst>
        </pc:spChg>
        <pc:spChg chg="add del">
          <ac:chgData name="Gerth Stølting Brodal" userId="04ef4784-6591-4f86-a140-f5c3b108582a" providerId="ADAL" clId="{71CE672B-87A1-40BB-AEE0-119AE4F820BB}" dt="2022-01-29T13:18:46.417" v="180" actId="26606"/>
          <ac:spMkLst>
            <pc:docMk/>
            <pc:sldMk cId="3115951394" sldId="325"/>
            <ac:spMk id="24" creationId="{7D20183A-0B1D-4A1F-89B1-ADBEDBC6E54E}"/>
          </ac:spMkLst>
        </pc:spChg>
        <pc:spChg chg="add del">
          <ac:chgData name="Gerth Stølting Brodal" userId="04ef4784-6591-4f86-a140-f5c3b108582a" providerId="ADAL" clId="{71CE672B-87A1-40BB-AEE0-119AE4F820BB}" dt="2022-01-29T13:18:46.417" v="180" actId="26606"/>
          <ac:spMkLst>
            <pc:docMk/>
            <pc:sldMk cId="3115951394" sldId="325"/>
            <ac:spMk id="25" creationId="{131031D3-26CD-4214-A9A4-5857EFA15A0C}"/>
          </ac:spMkLst>
        </pc:spChg>
        <pc:picChg chg="del">
          <ac:chgData name="Gerth Stølting Brodal" userId="04ef4784-6591-4f86-a140-f5c3b108582a" providerId="ADAL" clId="{71CE672B-87A1-40BB-AEE0-119AE4F820BB}" dt="2022-01-29T13:17:56.292" v="163" actId="478"/>
          <ac:picMkLst>
            <pc:docMk/>
            <pc:sldMk cId="3115951394" sldId="325"/>
            <ac:picMk id="3" creationId="{00000000-0000-0000-0000-000000000000}"/>
          </ac:picMkLst>
        </pc:picChg>
        <pc:picChg chg="add mod">
          <ac:chgData name="Gerth Stølting Brodal" userId="04ef4784-6591-4f86-a140-f5c3b108582a" providerId="ADAL" clId="{71CE672B-87A1-40BB-AEE0-119AE4F820BB}" dt="2022-01-29T13:18:48.877" v="182" actId="1076"/>
          <ac:picMkLst>
            <pc:docMk/>
            <pc:sldMk cId="3115951394" sldId="325"/>
            <ac:picMk id="6" creationId="{39ABCEFA-F3E4-45FE-9104-041B85892E2D}"/>
          </ac:picMkLst>
        </pc:picChg>
      </pc:sldChg>
      <pc:sldChg chg="addSp delSp modSp mod">
        <pc:chgData name="Gerth Stølting Brodal" userId="04ef4784-6591-4f86-a140-f5c3b108582a" providerId="ADAL" clId="{71CE672B-87A1-40BB-AEE0-119AE4F820BB}" dt="2022-01-29T13:08:51.067" v="154" actId="1076"/>
        <pc:sldMkLst>
          <pc:docMk/>
          <pc:sldMk cId="2180986456" sldId="328"/>
        </pc:sldMkLst>
        <pc:spChg chg="mod">
          <ac:chgData name="Gerth Stølting Brodal" userId="04ef4784-6591-4f86-a140-f5c3b108582a" providerId="ADAL" clId="{71CE672B-87A1-40BB-AEE0-119AE4F820BB}" dt="2022-01-29T13:01:52.879" v="40" actId="20577"/>
          <ac:spMkLst>
            <pc:docMk/>
            <pc:sldMk cId="2180986456" sldId="328"/>
            <ac:spMk id="2" creationId="{00000000-0000-0000-0000-000000000000}"/>
          </ac:spMkLst>
        </pc:spChg>
        <pc:picChg chg="del">
          <ac:chgData name="Gerth Stølting Brodal" userId="04ef4784-6591-4f86-a140-f5c3b108582a" providerId="ADAL" clId="{71CE672B-87A1-40BB-AEE0-119AE4F820BB}" dt="2022-01-29T13:03:12.743" v="43" actId="478"/>
          <ac:picMkLst>
            <pc:docMk/>
            <pc:sldMk cId="2180986456" sldId="328"/>
            <ac:picMk id="3" creationId="{00000000-0000-0000-0000-000000000000}"/>
          </ac:picMkLst>
        </pc:picChg>
        <pc:picChg chg="add mod">
          <ac:chgData name="Gerth Stølting Brodal" userId="04ef4784-6591-4f86-a140-f5c3b108582a" providerId="ADAL" clId="{71CE672B-87A1-40BB-AEE0-119AE4F820BB}" dt="2022-01-29T13:08:51.067" v="154" actId="1076"/>
          <ac:picMkLst>
            <pc:docMk/>
            <pc:sldMk cId="2180986456" sldId="328"/>
            <ac:picMk id="5" creationId="{59CF0FA7-DF67-4E46-95E0-D08EF63849B4}"/>
          </ac:picMkLst>
        </pc:picChg>
      </pc:sldChg>
      <pc:sldChg chg="modSp mod">
        <pc:chgData name="Gerth Stølting Brodal" userId="04ef4784-6591-4f86-a140-f5c3b108582a" providerId="ADAL" clId="{71CE672B-87A1-40BB-AEE0-119AE4F820BB}" dt="2022-01-29T13:55:44.466" v="322" actId="20577"/>
        <pc:sldMkLst>
          <pc:docMk/>
          <pc:sldMk cId="1032111732" sldId="342"/>
        </pc:sldMkLst>
        <pc:spChg chg="mod">
          <ac:chgData name="Gerth Stølting Brodal" userId="04ef4784-6591-4f86-a140-f5c3b108582a" providerId="ADAL" clId="{71CE672B-87A1-40BB-AEE0-119AE4F820BB}" dt="2022-01-29T13:55:44.466" v="322" actId="20577"/>
          <ac:spMkLst>
            <pc:docMk/>
            <pc:sldMk cId="1032111732" sldId="342"/>
            <ac:spMk id="3" creationId="{00000000-0000-0000-0000-000000000000}"/>
          </ac:spMkLst>
        </pc:spChg>
      </pc:sldChg>
      <pc:sldChg chg="addSp delSp modSp mod">
        <pc:chgData name="Gerth Stølting Brodal" userId="04ef4784-6591-4f86-a140-f5c3b108582a" providerId="ADAL" clId="{71CE672B-87A1-40BB-AEE0-119AE4F820BB}" dt="2022-01-29T13:37:48.714" v="295" actId="1076"/>
        <pc:sldMkLst>
          <pc:docMk/>
          <pc:sldMk cId="3891098839" sldId="350"/>
        </pc:sldMkLst>
        <pc:spChg chg="mod">
          <ac:chgData name="Gerth Stølting Brodal" userId="04ef4784-6591-4f86-a140-f5c3b108582a" providerId="ADAL" clId="{71CE672B-87A1-40BB-AEE0-119AE4F820BB}" dt="2022-01-29T13:37:03.107" v="287" actId="14100"/>
          <ac:spMkLst>
            <pc:docMk/>
            <pc:sldMk cId="3891098839" sldId="350"/>
            <ac:spMk id="2" creationId="{00000000-0000-0000-0000-000000000000}"/>
          </ac:spMkLst>
        </pc:spChg>
        <pc:spChg chg="mod">
          <ac:chgData name="Gerth Stølting Brodal" userId="04ef4784-6591-4f86-a140-f5c3b108582a" providerId="ADAL" clId="{71CE672B-87A1-40BB-AEE0-119AE4F820BB}" dt="2022-01-29T13:37:27.619" v="293" actId="1076"/>
          <ac:spMkLst>
            <pc:docMk/>
            <pc:sldMk cId="3891098839" sldId="350"/>
            <ac:spMk id="5" creationId="{00000000-0000-0000-0000-000000000000}"/>
          </ac:spMkLst>
        </pc:spChg>
        <pc:spChg chg="mod">
          <ac:chgData name="Gerth Stølting Brodal" userId="04ef4784-6591-4f86-a140-f5c3b108582a" providerId="ADAL" clId="{71CE672B-87A1-40BB-AEE0-119AE4F820BB}" dt="2022-01-29T13:37:48.714" v="295" actId="1076"/>
          <ac:spMkLst>
            <pc:docMk/>
            <pc:sldMk cId="3891098839" sldId="350"/>
            <ac:spMk id="6" creationId="{00000000-0000-0000-0000-000000000000}"/>
          </ac:spMkLst>
        </pc:spChg>
        <pc:spChg chg="mod">
          <ac:chgData name="Gerth Stølting Brodal" userId="04ef4784-6591-4f86-a140-f5c3b108582a" providerId="ADAL" clId="{71CE672B-87A1-40BB-AEE0-119AE4F820BB}" dt="2022-01-29T13:37:38.330" v="294" actId="1076"/>
          <ac:spMkLst>
            <pc:docMk/>
            <pc:sldMk cId="3891098839" sldId="350"/>
            <ac:spMk id="7" creationId="{00000000-0000-0000-0000-000000000000}"/>
          </ac:spMkLst>
        </pc:spChg>
        <pc:picChg chg="add mod ord">
          <ac:chgData name="Gerth Stølting Brodal" userId="04ef4784-6591-4f86-a140-f5c3b108582a" providerId="ADAL" clId="{71CE672B-87A1-40BB-AEE0-119AE4F820BB}" dt="2022-01-29T13:37:22.470" v="292" actId="1076"/>
          <ac:picMkLst>
            <pc:docMk/>
            <pc:sldMk cId="3891098839" sldId="350"/>
            <ac:picMk id="4" creationId="{7719E828-4849-4ECF-A19D-7B0B8906FEB9}"/>
          </ac:picMkLst>
        </pc:picChg>
        <pc:picChg chg="del">
          <ac:chgData name="Gerth Stølting Brodal" userId="04ef4784-6591-4f86-a140-f5c3b108582a" providerId="ADAL" clId="{71CE672B-87A1-40BB-AEE0-119AE4F820BB}" dt="2022-01-29T13:37:09.271" v="289" actId="478"/>
          <ac:picMkLst>
            <pc:docMk/>
            <pc:sldMk cId="3891098839" sldId="350"/>
            <ac:picMk id="8" creationId="{00000000-0000-0000-0000-000000000000}"/>
          </ac:picMkLst>
        </pc:picChg>
      </pc:sldChg>
      <pc:sldChg chg="addSp delSp modSp mod delAnim modAnim">
        <pc:chgData name="Gerth Stølting Brodal" userId="04ef4784-6591-4f86-a140-f5c3b108582a" providerId="ADAL" clId="{71CE672B-87A1-40BB-AEE0-119AE4F820BB}" dt="2022-01-29T14:05:17.902" v="512" actId="1035"/>
        <pc:sldMkLst>
          <pc:docMk/>
          <pc:sldMk cId="578142215" sldId="351"/>
        </pc:sldMkLst>
        <pc:spChg chg="mod">
          <ac:chgData name="Gerth Stølting Brodal" userId="04ef4784-6591-4f86-a140-f5c3b108582a" providerId="ADAL" clId="{71CE672B-87A1-40BB-AEE0-119AE4F820BB}" dt="2022-01-29T14:02:41.858" v="455" actId="1036"/>
          <ac:spMkLst>
            <pc:docMk/>
            <pc:sldMk cId="578142215" sldId="351"/>
            <ac:spMk id="9" creationId="{00000000-0000-0000-0000-000000000000}"/>
          </ac:spMkLst>
        </pc:spChg>
        <pc:spChg chg="mod">
          <ac:chgData name="Gerth Stølting Brodal" userId="04ef4784-6591-4f86-a140-f5c3b108582a" providerId="ADAL" clId="{71CE672B-87A1-40BB-AEE0-119AE4F820BB}" dt="2022-01-29T14:02:41.858" v="455" actId="1036"/>
          <ac:spMkLst>
            <pc:docMk/>
            <pc:sldMk cId="578142215" sldId="351"/>
            <ac:spMk id="10" creationId="{00000000-0000-0000-0000-000000000000}"/>
          </ac:spMkLst>
        </pc:spChg>
        <pc:spChg chg="mod">
          <ac:chgData name="Gerth Stølting Brodal" userId="04ef4784-6591-4f86-a140-f5c3b108582a" providerId="ADAL" clId="{71CE672B-87A1-40BB-AEE0-119AE4F820BB}" dt="2022-01-29T14:02:55.268" v="456" actId="1076"/>
          <ac:spMkLst>
            <pc:docMk/>
            <pc:sldMk cId="578142215" sldId="351"/>
            <ac:spMk id="11" creationId="{00000000-0000-0000-0000-000000000000}"/>
          </ac:spMkLst>
        </pc:spChg>
        <pc:spChg chg="mod">
          <ac:chgData name="Gerth Stølting Brodal" userId="04ef4784-6591-4f86-a140-f5c3b108582a" providerId="ADAL" clId="{71CE672B-87A1-40BB-AEE0-119AE4F820BB}" dt="2022-01-29T14:03:05.319" v="469" actId="1035"/>
          <ac:spMkLst>
            <pc:docMk/>
            <pc:sldMk cId="578142215" sldId="351"/>
            <ac:spMk id="12"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3"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4" creationId="{00000000-0000-0000-0000-000000000000}"/>
          </ac:spMkLst>
        </pc:spChg>
        <pc:spChg chg="mod">
          <ac:chgData name="Gerth Stølting Brodal" userId="04ef4784-6591-4f86-a140-f5c3b108582a" providerId="ADAL" clId="{71CE672B-87A1-40BB-AEE0-119AE4F820BB}" dt="2022-01-29T14:01:37.734" v="371" actId="1038"/>
          <ac:spMkLst>
            <pc:docMk/>
            <pc:sldMk cId="578142215" sldId="351"/>
            <ac:spMk id="17" creationId="{00000000-0000-0000-0000-000000000000}"/>
          </ac:spMkLst>
        </pc:spChg>
        <pc:spChg chg="mod">
          <ac:chgData name="Gerth Stølting Brodal" userId="04ef4784-6591-4f86-a140-f5c3b108582a" providerId="ADAL" clId="{71CE672B-87A1-40BB-AEE0-119AE4F820BB}" dt="2022-01-29T14:04:57.040" v="498" actId="14100"/>
          <ac:spMkLst>
            <pc:docMk/>
            <pc:sldMk cId="578142215" sldId="351"/>
            <ac:spMk id="18" creationId="{00000000-0000-0000-0000-000000000000}"/>
          </ac:spMkLst>
        </pc:spChg>
        <pc:spChg chg="mod">
          <ac:chgData name="Gerth Stølting Brodal" userId="04ef4784-6591-4f86-a140-f5c3b108582a" providerId="ADAL" clId="{71CE672B-87A1-40BB-AEE0-119AE4F820BB}" dt="2022-01-29T14:03:16.776" v="472" actId="6549"/>
          <ac:spMkLst>
            <pc:docMk/>
            <pc:sldMk cId="578142215" sldId="351"/>
            <ac:spMk id="19" creationId="{00000000-0000-0000-0000-000000000000}"/>
          </ac:spMkLst>
        </pc:spChg>
        <pc:spChg chg="mod">
          <ac:chgData name="Gerth Stølting Brodal" userId="04ef4784-6591-4f86-a140-f5c3b108582a" providerId="ADAL" clId="{71CE672B-87A1-40BB-AEE0-119AE4F820BB}" dt="2022-01-29T14:04:45.919" v="497" actId="1038"/>
          <ac:spMkLst>
            <pc:docMk/>
            <pc:sldMk cId="578142215" sldId="351"/>
            <ac:spMk id="20" creationId="{00000000-0000-0000-0000-000000000000}"/>
          </ac:spMkLst>
        </pc:spChg>
        <pc:spChg chg="mod">
          <ac:chgData name="Gerth Stølting Brodal" userId="04ef4784-6591-4f86-a140-f5c3b108582a" providerId="ADAL" clId="{71CE672B-87A1-40BB-AEE0-119AE4F820BB}" dt="2022-01-29T14:05:17.902" v="512" actId="1035"/>
          <ac:spMkLst>
            <pc:docMk/>
            <pc:sldMk cId="578142215" sldId="351"/>
            <ac:spMk id="21" creationId="{00000000-0000-0000-0000-000000000000}"/>
          </ac:spMkLst>
        </pc:spChg>
        <pc:picChg chg="add del mod ord">
          <ac:chgData name="Gerth Stølting Brodal" userId="04ef4784-6591-4f86-a140-f5c3b108582a" providerId="ADAL" clId="{71CE672B-87A1-40BB-AEE0-119AE4F820BB}" dt="2022-01-29T14:01:59.368" v="414" actId="478"/>
          <ac:picMkLst>
            <pc:docMk/>
            <pc:sldMk cId="578142215" sldId="351"/>
            <ac:picMk id="4" creationId="{BB632C04-98A3-4008-B493-7AC507438ED4}"/>
          </ac:picMkLst>
        </pc:picChg>
        <pc:picChg chg="del">
          <ac:chgData name="Gerth Stølting Brodal" userId="04ef4784-6591-4f86-a140-f5c3b108582a" providerId="ADAL" clId="{71CE672B-87A1-40BB-AEE0-119AE4F820BB}" dt="2022-01-29T13:48:52.182" v="301" actId="478"/>
          <ac:picMkLst>
            <pc:docMk/>
            <pc:sldMk cId="578142215" sldId="351"/>
            <ac:picMk id="6" creationId="{00000000-0000-0000-0000-000000000000}"/>
          </ac:picMkLst>
        </pc:picChg>
        <pc:picChg chg="del">
          <ac:chgData name="Gerth Stølting Brodal" userId="04ef4784-6591-4f86-a140-f5c3b108582a" providerId="ADAL" clId="{71CE672B-87A1-40BB-AEE0-119AE4F820BB}" dt="2022-01-29T14:02:01.787" v="415" actId="478"/>
          <ac:picMkLst>
            <pc:docMk/>
            <pc:sldMk cId="578142215" sldId="351"/>
            <ac:picMk id="7" creationId="{00000000-0000-0000-0000-000000000000}"/>
          </ac:picMkLst>
        </pc:picChg>
        <pc:picChg chg="del">
          <ac:chgData name="Gerth Stølting Brodal" userId="04ef4784-6591-4f86-a140-f5c3b108582a" providerId="ADAL" clId="{71CE672B-87A1-40BB-AEE0-119AE4F820BB}" dt="2022-01-29T14:01:11.604" v="339" actId="478"/>
          <ac:picMkLst>
            <pc:docMk/>
            <pc:sldMk cId="578142215" sldId="351"/>
            <ac:picMk id="8" creationId="{00000000-0000-0000-0000-000000000000}"/>
          </ac:picMkLst>
        </pc:picChg>
        <pc:picChg chg="add mod ord modCrop">
          <ac:chgData name="Gerth Stølting Brodal" userId="04ef4784-6591-4f86-a140-f5c3b108582a" providerId="ADAL" clId="{71CE672B-87A1-40BB-AEE0-119AE4F820BB}" dt="2022-01-29T14:02:19.664" v="417" actId="1076"/>
          <ac:picMkLst>
            <pc:docMk/>
            <pc:sldMk cId="578142215" sldId="351"/>
            <ac:picMk id="15" creationId="{67216814-85EF-45EB-873F-FFF521A56150}"/>
          </ac:picMkLst>
        </pc:picChg>
        <pc:picChg chg="del">
          <ac:chgData name="Gerth Stølting Brodal" userId="04ef4784-6591-4f86-a140-f5c3b108582a" providerId="ADAL" clId="{71CE672B-87A1-40BB-AEE0-119AE4F820BB}" dt="2022-01-29T14:01:09.251" v="338" actId="478"/>
          <ac:picMkLst>
            <pc:docMk/>
            <pc:sldMk cId="578142215" sldId="351"/>
            <ac:picMk id="16" creationId="{00000000-0000-0000-0000-000000000000}"/>
          </ac:picMkLst>
        </pc:picChg>
        <pc:picChg chg="add mod ord modCrop">
          <ac:chgData name="Gerth Stølting Brodal" userId="04ef4784-6591-4f86-a140-f5c3b108582a" providerId="ADAL" clId="{71CE672B-87A1-40BB-AEE0-119AE4F820BB}" dt="2022-01-29T14:05:13.389" v="503" actId="1037"/>
          <ac:picMkLst>
            <pc:docMk/>
            <pc:sldMk cId="578142215" sldId="351"/>
            <ac:picMk id="23" creationId="{81CF9903-2A3A-4A5D-88C6-EC8D36028656}"/>
          </ac:picMkLst>
        </pc:picChg>
      </pc:sldChg>
      <pc:sldChg chg="modSp mod modNotesTx">
        <pc:chgData name="Gerth Stølting Brodal" userId="04ef4784-6591-4f86-a140-f5c3b108582a" providerId="ADAL" clId="{71CE672B-87A1-40BB-AEE0-119AE4F820BB}" dt="2022-01-29T14:09:55.550" v="540" actId="6549"/>
        <pc:sldMkLst>
          <pc:docMk/>
          <pc:sldMk cId="460586596" sldId="355"/>
        </pc:sldMkLst>
        <pc:spChg chg="mod">
          <ac:chgData name="Gerth Stølting Brodal" userId="04ef4784-6591-4f86-a140-f5c3b108582a" providerId="ADAL" clId="{71CE672B-87A1-40BB-AEE0-119AE4F820BB}" dt="2022-01-29T14:09:53.228" v="539" actId="27636"/>
          <ac:spMkLst>
            <pc:docMk/>
            <pc:sldMk cId="460586596" sldId="355"/>
            <ac:spMk id="7" creationId="{00000000-0000-0000-0000-000000000000}"/>
          </ac:spMkLst>
        </pc:spChg>
      </pc:sldChg>
      <pc:sldChg chg="modNotesTx">
        <pc:chgData name="Gerth Stølting Brodal" userId="04ef4784-6591-4f86-a140-f5c3b108582a" providerId="ADAL" clId="{71CE672B-87A1-40BB-AEE0-119AE4F820BB}" dt="2022-01-29T13:29:57.410" v="267" actId="20577"/>
        <pc:sldMkLst>
          <pc:docMk/>
          <pc:sldMk cId="1092964826" sldId="368"/>
        </pc:sldMkLst>
      </pc:sldChg>
    </pc:docChg>
  </pc:docChgLst>
  <pc:docChgLst>
    <pc:chgData name="Gerth Stølting" userId="04ef4784-6591-4f86-a140-f5c3b108582a" providerId="ADAL" clId="{4709CBD7-9132-441E-94CB-BFE8F60A71B0}"/>
    <pc:docChg chg="undo custSel modSld">
      <pc:chgData name="Gerth Stølting" userId="04ef4784-6591-4f86-a140-f5c3b108582a" providerId="ADAL" clId="{4709CBD7-9132-441E-94CB-BFE8F60A71B0}" dt="2022-11-19T15:44:03.408" v="579" actId="20577"/>
      <pc:docMkLst>
        <pc:docMk/>
      </pc:docMkLst>
      <pc:sldChg chg="addSp modSp mod">
        <pc:chgData name="Gerth Stølting" userId="04ef4784-6591-4f86-a140-f5c3b108582a" providerId="ADAL" clId="{4709CBD7-9132-441E-94CB-BFE8F60A71B0}" dt="2022-11-19T15:44:03.408" v="579" actId="20577"/>
        <pc:sldMkLst>
          <pc:docMk/>
          <pc:sldMk cId="1032111732" sldId="342"/>
        </pc:sldMkLst>
        <pc:spChg chg="mod">
          <ac:chgData name="Gerth Stølting" userId="04ef4784-6591-4f86-a140-f5c3b108582a" providerId="ADAL" clId="{4709CBD7-9132-441E-94CB-BFE8F60A71B0}" dt="2022-11-19T14:06:07.065" v="43" actId="20577"/>
          <ac:spMkLst>
            <pc:docMk/>
            <pc:sldMk cId="1032111732" sldId="342"/>
            <ac:spMk id="3" creationId="{00000000-0000-0000-0000-000000000000}"/>
          </ac:spMkLst>
        </pc:spChg>
        <pc:spChg chg="add mod">
          <ac:chgData name="Gerth Stølting" userId="04ef4784-6591-4f86-a140-f5c3b108582a" providerId="ADAL" clId="{4709CBD7-9132-441E-94CB-BFE8F60A71B0}" dt="2022-11-19T15:44:03.408" v="579" actId="20577"/>
          <ac:spMkLst>
            <pc:docMk/>
            <pc:sldMk cId="1032111732" sldId="342"/>
            <ac:spMk id="4" creationId="{FD27AB17-99F0-4224-B06E-9FCFEB9B79D8}"/>
          </ac:spMkLst>
        </pc:spChg>
      </pc:sldChg>
      <pc:sldChg chg="modSp mod">
        <pc:chgData name="Gerth Stølting" userId="04ef4784-6591-4f86-a140-f5c3b108582a" providerId="ADAL" clId="{4709CBD7-9132-441E-94CB-BFE8F60A71B0}" dt="2022-11-19T14:55:40.290" v="208" actId="14100"/>
        <pc:sldMkLst>
          <pc:docMk/>
          <pc:sldMk cId="2588609654" sldId="352"/>
        </pc:sldMkLst>
        <pc:spChg chg="mod">
          <ac:chgData name="Gerth Stølting" userId="04ef4784-6591-4f86-a140-f5c3b108582a" providerId="ADAL" clId="{4709CBD7-9132-441E-94CB-BFE8F60A71B0}" dt="2022-11-19T14:55:40.290" v="208" actId="14100"/>
          <ac:spMkLst>
            <pc:docMk/>
            <pc:sldMk cId="2588609654" sldId="352"/>
            <ac:spMk id="2" creationId="{00000000-0000-0000-0000-000000000000}"/>
          </ac:spMkLst>
        </pc:spChg>
      </pc:sldChg>
      <pc:sldChg chg="addSp delSp modSp mod modAnim modNotesTx">
        <pc:chgData name="Gerth Stølting" userId="04ef4784-6591-4f86-a140-f5c3b108582a" providerId="ADAL" clId="{4709CBD7-9132-441E-94CB-BFE8F60A71B0}" dt="2022-11-19T15:17:20.969" v="575" actId="20577"/>
        <pc:sldMkLst>
          <pc:docMk/>
          <pc:sldMk cId="3117942193" sldId="356"/>
        </pc:sldMkLst>
        <pc:spChg chg="mod">
          <ac:chgData name="Gerth Stølting" userId="04ef4784-6591-4f86-a140-f5c3b108582a" providerId="ADAL" clId="{4709CBD7-9132-441E-94CB-BFE8F60A71B0}" dt="2022-11-19T15:07:21.408" v="412" actId="113"/>
          <ac:spMkLst>
            <pc:docMk/>
            <pc:sldMk cId="3117942193" sldId="356"/>
            <ac:spMk id="2" creationId="{00000000-0000-0000-0000-000000000000}"/>
          </ac:spMkLst>
        </pc:spChg>
        <pc:spChg chg="add mod">
          <ac:chgData name="Gerth Stølting" userId="04ef4784-6591-4f86-a140-f5c3b108582a" providerId="ADAL" clId="{4709CBD7-9132-441E-94CB-BFE8F60A71B0}" dt="2022-11-19T15:02:48.166" v="357" actId="1036"/>
          <ac:spMkLst>
            <pc:docMk/>
            <pc:sldMk cId="3117942193" sldId="356"/>
            <ac:spMk id="17" creationId="{9BB57AC0-02F5-448C-B5F2-D124BEEC2ABA}"/>
          </ac:spMkLst>
        </pc:spChg>
        <pc:spChg chg="add mod">
          <ac:chgData name="Gerth Stølting" userId="04ef4784-6591-4f86-a140-f5c3b108582a" providerId="ADAL" clId="{4709CBD7-9132-441E-94CB-BFE8F60A71B0}" dt="2022-11-19T15:02:48.166" v="357" actId="1036"/>
          <ac:spMkLst>
            <pc:docMk/>
            <pc:sldMk cId="3117942193" sldId="356"/>
            <ac:spMk id="19" creationId="{049596C2-C9E0-41E4-8E45-0E955E1607E5}"/>
          </ac:spMkLst>
        </pc:spChg>
        <pc:spChg chg="add del mod">
          <ac:chgData name="Gerth Stølting" userId="04ef4784-6591-4f86-a140-f5c3b108582a" providerId="ADAL" clId="{4709CBD7-9132-441E-94CB-BFE8F60A71B0}" dt="2022-11-19T15:01:41.884" v="315" actId="478"/>
          <ac:spMkLst>
            <pc:docMk/>
            <pc:sldMk cId="3117942193" sldId="356"/>
            <ac:spMk id="20" creationId="{7F582998-234A-4CA3-B97B-F740E1BB6E22}"/>
          </ac:spMkLst>
        </pc:spChg>
        <pc:spChg chg="add mod">
          <ac:chgData name="Gerth Stølting" userId="04ef4784-6591-4f86-a140-f5c3b108582a" providerId="ADAL" clId="{4709CBD7-9132-441E-94CB-BFE8F60A71B0}" dt="2022-11-19T15:13:09.757" v="417" actId="6549"/>
          <ac:spMkLst>
            <pc:docMk/>
            <pc:sldMk cId="3117942193" sldId="356"/>
            <ac:spMk id="21" creationId="{7BD2441B-0F83-464F-B20E-674D18A66A4B}"/>
          </ac:spMkLst>
        </pc:spChg>
        <pc:picChg chg="del">
          <ac:chgData name="Gerth Stølting" userId="04ef4784-6591-4f86-a140-f5c3b108582a" providerId="ADAL" clId="{4709CBD7-9132-441E-94CB-BFE8F60A71B0}" dt="2022-11-19T14:44:08.589" v="138" actId="478"/>
          <ac:picMkLst>
            <pc:docMk/>
            <pc:sldMk cId="3117942193" sldId="356"/>
            <ac:picMk id="4" creationId="{00000000-0000-0000-0000-000000000000}"/>
          </ac:picMkLst>
        </pc:picChg>
        <pc:picChg chg="del mod">
          <ac:chgData name="Gerth Stølting" userId="04ef4784-6591-4f86-a140-f5c3b108582a" providerId="ADAL" clId="{4709CBD7-9132-441E-94CB-BFE8F60A71B0}" dt="2022-11-19T14:43:51.173" v="133" actId="478"/>
          <ac:picMkLst>
            <pc:docMk/>
            <pc:sldMk cId="3117942193" sldId="356"/>
            <ac:picMk id="5" creationId="{00000000-0000-0000-0000-000000000000}"/>
          </ac:picMkLst>
        </pc:picChg>
        <pc:picChg chg="add del">
          <ac:chgData name="Gerth Stølting" userId="04ef4784-6591-4f86-a140-f5c3b108582a" providerId="ADAL" clId="{4709CBD7-9132-441E-94CB-BFE8F60A71B0}" dt="2022-11-19T14:43:47.184" v="131" actId="478"/>
          <ac:picMkLst>
            <pc:docMk/>
            <pc:sldMk cId="3117942193" sldId="356"/>
            <ac:picMk id="6" creationId="{CF051DCF-78BB-48C4-8370-014A505F2AD8}"/>
          </ac:picMkLst>
        </pc:picChg>
        <pc:picChg chg="add del mod">
          <ac:chgData name="Gerth Stølting" userId="04ef4784-6591-4f86-a140-f5c3b108582a" providerId="ADAL" clId="{4709CBD7-9132-441E-94CB-BFE8F60A71B0}" dt="2022-11-19T14:44:03.327" v="136" actId="478"/>
          <ac:picMkLst>
            <pc:docMk/>
            <pc:sldMk cId="3117942193" sldId="356"/>
            <ac:picMk id="8" creationId="{02E111A6-EFC6-41B1-BB98-18BD71DAE1B7}"/>
          </ac:picMkLst>
        </pc:picChg>
        <pc:picChg chg="add del mod">
          <ac:chgData name="Gerth Stølting" userId="04ef4784-6591-4f86-a140-f5c3b108582a" providerId="ADAL" clId="{4709CBD7-9132-441E-94CB-BFE8F60A71B0}" dt="2022-11-19T14:43:47.954" v="132" actId="478"/>
          <ac:picMkLst>
            <pc:docMk/>
            <pc:sldMk cId="3117942193" sldId="356"/>
            <ac:picMk id="10" creationId="{2E19A505-0C24-4D1D-A12C-201F6A26E384}"/>
          </ac:picMkLst>
        </pc:picChg>
        <pc:picChg chg="add del mod">
          <ac:chgData name="Gerth Stølting" userId="04ef4784-6591-4f86-a140-f5c3b108582a" providerId="ADAL" clId="{4709CBD7-9132-441E-94CB-BFE8F60A71B0}" dt="2022-11-19T14:43:44.825" v="130" actId="478"/>
          <ac:picMkLst>
            <pc:docMk/>
            <pc:sldMk cId="3117942193" sldId="356"/>
            <ac:picMk id="12" creationId="{C8B2EE51-7864-45CC-B2EF-AC10872EB0D8}"/>
          </ac:picMkLst>
        </pc:picChg>
        <pc:picChg chg="add mod">
          <ac:chgData name="Gerth Stølting" userId="04ef4784-6591-4f86-a140-f5c3b108582a" providerId="ADAL" clId="{4709CBD7-9132-441E-94CB-BFE8F60A71B0}" dt="2022-11-19T15:02:37.976" v="350" actId="1036"/>
          <ac:picMkLst>
            <pc:docMk/>
            <pc:sldMk cId="3117942193" sldId="356"/>
            <ac:picMk id="14" creationId="{5C78F56E-EEAC-4848-8B31-74581241FA52}"/>
          </ac:picMkLst>
        </pc:picChg>
        <pc:picChg chg="add mod">
          <ac:chgData name="Gerth Stølting" userId="04ef4784-6591-4f86-a140-f5c3b108582a" providerId="ADAL" clId="{4709CBD7-9132-441E-94CB-BFE8F60A71B0}" dt="2022-11-19T15:02:37.976" v="350" actId="1036"/>
          <ac:picMkLst>
            <pc:docMk/>
            <pc:sldMk cId="3117942193" sldId="356"/>
            <ac:picMk id="16" creationId="{C6E3D6ED-C7C1-4FEB-AB08-9D0753940AB0}"/>
          </ac:picMkLst>
        </pc:picChg>
      </pc:sldChg>
    </pc:docChg>
  </pc:docChgLst>
  <pc:docChgLst>
    <pc:chgData name="Gerth Stølting Brodal" userId="04ef4784-6591-4f86-a140-f5c3b108582a" providerId="ADAL" clId="{A48249F3-9EE3-4E1B-83C9-A1C2EF5205D6}"/>
    <pc:docChg chg="undo redo custSel addSld delSld modSld">
      <pc:chgData name="Gerth Stølting Brodal" userId="04ef4784-6591-4f86-a140-f5c3b108582a" providerId="ADAL" clId="{A48249F3-9EE3-4E1B-83C9-A1C2EF5205D6}" dt="2024-11-11T09:50:21.771" v="2905" actId="20577"/>
      <pc:docMkLst>
        <pc:docMk/>
      </pc:docMkLst>
      <pc:sldChg chg="modSp mod">
        <pc:chgData name="Gerth Stølting Brodal" userId="04ef4784-6591-4f86-a140-f5c3b108582a" providerId="ADAL" clId="{A48249F3-9EE3-4E1B-83C9-A1C2EF5205D6}" dt="2024-10-13T21:14:50.859" v="61" actId="1035"/>
        <pc:sldMkLst>
          <pc:docMk/>
          <pc:sldMk cId="2575270775" sldId="256"/>
        </pc:sldMkLst>
        <pc:spChg chg="mod">
          <ac:chgData name="Gerth Stølting Brodal" userId="04ef4784-6591-4f86-a140-f5c3b108582a" providerId="ADAL" clId="{A48249F3-9EE3-4E1B-83C9-A1C2EF5205D6}" dt="2024-10-13T21:14:50.859" v="61" actId="1035"/>
          <ac:spMkLst>
            <pc:docMk/>
            <pc:sldMk cId="2575270775" sldId="256"/>
            <ac:spMk id="2" creationId="{00000000-0000-0000-0000-000000000000}"/>
          </ac:spMkLst>
        </pc:spChg>
      </pc:sldChg>
      <pc:sldChg chg="addSp delSp modSp mod">
        <pc:chgData name="Gerth Stølting Brodal" userId="04ef4784-6591-4f86-a140-f5c3b108582a" providerId="ADAL" clId="{A48249F3-9EE3-4E1B-83C9-A1C2EF5205D6}" dt="2024-10-26T13:12:50.671" v="100" actId="1036"/>
        <pc:sldMkLst>
          <pc:docMk/>
          <pc:sldMk cId="2732955739" sldId="296"/>
        </pc:sldMkLst>
        <pc:spChg chg="del mod">
          <ac:chgData name="Gerth Stølting Brodal" userId="04ef4784-6591-4f86-a140-f5c3b108582a" providerId="ADAL" clId="{A48249F3-9EE3-4E1B-83C9-A1C2EF5205D6}" dt="2024-10-26T12:54:44.543" v="64" actId="478"/>
          <ac:spMkLst>
            <pc:docMk/>
            <pc:sldMk cId="2732955739" sldId="296"/>
            <ac:spMk id="10" creationId="{50035568-2C92-C7F4-3EF5-2C3A40E74D8B}"/>
          </ac:spMkLst>
        </pc:spChg>
        <pc:spChg chg="mod">
          <ac:chgData name="Gerth Stølting Brodal" userId="04ef4784-6591-4f86-a140-f5c3b108582a" providerId="ADAL" clId="{A48249F3-9EE3-4E1B-83C9-A1C2EF5205D6}" dt="2024-10-26T13:12:50.671" v="100" actId="1036"/>
          <ac:spMkLst>
            <pc:docMk/>
            <pc:sldMk cId="2732955739" sldId="296"/>
            <ac:spMk id="11" creationId="{00000000-0000-0000-0000-000000000000}"/>
          </ac:spMkLst>
        </pc:spChg>
        <pc:picChg chg="add mod">
          <ac:chgData name="Gerth Stølting Brodal" userId="04ef4784-6591-4f86-a140-f5c3b108582a" providerId="ADAL" clId="{A48249F3-9EE3-4E1B-83C9-A1C2EF5205D6}" dt="2024-10-26T13:12:44.841" v="90" actId="1036"/>
          <ac:picMkLst>
            <pc:docMk/>
            <pc:sldMk cId="2732955739" sldId="296"/>
            <ac:picMk id="5" creationId="{E07FACD6-734E-5F78-F176-5CCEA8C16A04}"/>
          </ac:picMkLst>
        </pc:picChg>
        <pc:picChg chg="del">
          <ac:chgData name="Gerth Stølting Brodal" userId="04ef4784-6591-4f86-a140-f5c3b108582a" providerId="ADAL" clId="{A48249F3-9EE3-4E1B-83C9-A1C2EF5205D6}" dt="2024-10-26T12:58:11.675" v="66" actId="478"/>
          <ac:picMkLst>
            <pc:docMk/>
            <pc:sldMk cId="2732955739" sldId="296"/>
            <ac:picMk id="6" creationId="{0DC1CE6E-A053-6B0B-6435-68088E75223D}"/>
          </ac:picMkLst>
        </pc:picChg>
        <pc:picChg chg="del">
          <ac:chgData name="Gerth Stølting Brodal" userId="04ef4784-6591-4f86-a140-f5c3b108582a" providerId="ADAL" clId="{A48249F3-9EE3-4E1B-83C9-A1C2EF5205D6}" dt="2024-10-26T12:59:15.799" v="72" actId="478"/>
          <ac:picMkLst>
            <pc:docMk/>
            <pc:sldMk cId="2732955739" sldId="296"/>
            <ac:picMk id="8" creationId="{FFC2247C-6749-A7AD-066B-68607CB0990A}"/>
          </ac:picMkLst>
        </pc:picChg>
        <pc:picChg chg="add mod">
          <ac:chgData name="Gerth Stølting Brodal" userId="04ef4784-6591-4f86-a140-f5c3b108582a" providerId="ADAL" clId="{A48249F3-9EE3-4E1B-83C9-A1C2EF5205D6}" dt="2024-10-26T12:59:23.341" v="74" actId="14100"/>
          <ac:picMkLst>
            <pc:docMk/>
            <pc:sldMk cId="2732955739" sldId="296"/>
            <ac:picMk id="9" creationId="{E9CA0706-4FCE-A7C5-CCF5-BB35FA6F90BB}"/>
          </ac:picMkLst>
        </pc:picChg>
      </pc:sldChg>
      <pc:sldChg chg="modNotesTx">
        <pc:chgData name="Gerth Stølting Brodal" userId="04ef4784-6591-4f86-a140-f5c3b108582a" providerId="ADAL" clId="{A48249F3-9EE3-4E1B-83C9-A1C2EF5205D6}" dt="2024-11-11T09:50:21.771" v="2905" actId="20577"/>
        <pc:sldMkLst>
          <pc:docMk/>
          <pc:sldMk cId="1958624224" sldId="313"/>
        </pc:sldMkLst>
      </pc:sldChg>
      <pc:sldChg chg="modSp mod modAnim">
        <pc:chgData name="Gerth Stølting Brodal" userId="04ef4784-6591-4f86-a140-f5c3b108582a" providerId="ADAL" clId="{A48249F3-9EE3-4E1B-83C9-A1C2EF5205D6}" dt="2024-10-28T09:11:21.676" v="2631" actId="20577"/>
        <pc:sldMkLst>
          <pc:docMk/>
          <pc:sldMk cId="3713377769" sldId="321"/>
        </pc:sldMkLst>
        <pc:spChg chg="mod">
          <ac:chgData name="Gerth Stølting Brodal" userId="04ef4784-6591-4f86-a140-f5c3b108582a" providerId="ADAL" clId="{A48249F3-9EE3-4E1B-83C9-A1C2EF5205D6}" dt="2024-10-28T09:11:21.676" v="2631" actId="20577"/>
          <ac:spMkLst>
            <pc:docMk/>
            <pc:sldMk cId="3713377769" sldId="321"/>
            <ac:spMk id="14" creationId="{00000000-0000-0000-0000-000000000000}"/>
          </ac:spMkLst>
        </pc:spChg>
      </pc:sldChg>
      <pc:sldChg chg="addSp delSp modSp mod">
        <pc:chgData name="Gerth Stølting Brodal" userId="04ef4784-6591-4f86-a140-f5c3b108582a" providerId="ADAL" clId="{A48249F3-9EE3-4E1B-83C9-A1C2EF5205D6}" dt="2024-10-26T13:17:30.512" v="123" actId="1035"/>
        <pc:sldMkLst>
          <pc:docMk/>
          <pc:sldMk cId="309929601" sldId="324"/>
        </pc:sldMkLst>
        <pc:picChg chg="del">
          <ac:chgData name="Gerth Stølting Brodal" userId="04ef4784-6591-4f86-a140-f5c3b108582a" providerId="ADAL" clId="{A48249F3-9EE3-4E1B-83C9-A1C2EF5205D6}" dt="2024-10-26T13:16:10.233" v="101" actId="478"/>
          <ac:picMkLst>
            <pc:docMk/>
            <pc:sldMk cId="309929601" sldId="324"/>
            <ac:picMk id="5" creationId="{24C3C661-C8E5-3BD1-6E92-E1369A70FE60}"/>
          </ac:picMkLst>
        </pc:picChg>
        <pc:picChg chg="add mod ord">
          <ac:chgData name="Gerth Stølting Brodal" userId="04ef4784-6591-4f86-a140-f5c3b108582a" providerId="ADAL" clId="{A48249F3-9EE3-4E1B-83C9-A1C2EF5205D6}" dt="2024-10-26T13:16:26.215" v="105" actId="1076"/>
          <ac:picMkLst>
            <pc:docMk/>
            <pc:sldMk cId="309929601" sldId="324"/>
            <ac:picMk id="6" creationId="{C91CC678-7A3E-5F50-E9FE-264C54B51C18}"/>
          </ac:picMkLst>
        </pc:picChg>
        <pc:picChg chg="mod">
          <ac:chgData name="Gerth Stølting Brodal" userId="04ef4784-6591-4f86-a140-f5c3b108582a" providerId="ADAL" clId="{A48249F3-9EE3-4E1B-83C9-A1C2EF5205D6}" dt="2024-10-26T13:17:30.512" v="123" actId="1035"/>
          <ac:picMkLst>
            <pc:docMk/>
            <pc:sldMk cId="309929601" sldId="324"/>
            <ac:picMk id="7" creationId="{4BA79B1B-F44E-4869-A330-5A9526D092F4}"/>
          </ac:picMkLst>
        </pc:picChg>
      </pc:sldChg>
      <pc:sldChg chg="modSp mod">
        <pc:chgData name="Gerth Stølting Brodal" userId="04ef4784-6591-4f86-a140-f5c3b108582a" providerId="ADAL" clId="{A48249F3-9EE3-4E1B-83C9-A1C2EF5205D6}" dt="2024-10-27T08:48:55.051" v="2480" actId="113"/>
        <pc:sldMkLst>
          <pc:docMk/>
          <pc:sldMk cId="3115951394" sldId="325"/>
        </pc:sldMkLst>
        <pc:spChg chg="mod">
          <ac:chgData name="Gerth Stølting Brodal" userId="04ef4784-6591-4f86-a140-f5c3b108582a" providerId="ADAL" clId="{A48249F3-9EE3-4E1B-83C9-A1C2EF5205D6}" dt="2024-10-27T08:48:55.051" v="2480" actId="113"/>
          <ac:spMkLst>
            <pc:docMk/>
            <pc:sldMk cId="3115951394" sldId="325"/>
            <ac:spMk id="7" creationId="{9EE0A2FC-45F6-472F-84FC-B057B7D4B6D2}"/>
          </ac:spMkLst>
        </pc:spChg>
      </pc:sldChg>
      <pc:sldChg chg="modNotesTx">
        <pc:chgData name="Gerth Stølting Brodal" userId="04ef4784-6591-4f86-a140-f5c3b108582a" providerId="ADAL" clId="{A48249F3-9EE3-4E1B-83C9-A1C2EF5205D6}" dt="2024-10-27T08:59:12.804" v="2516" actId="20577"/>
        <pc:sldMkLst>
          <pc:docMk/>
          <pc:sldMk cId="2542659022" sldId="334"/>
        </pc:sldMkLst>
      </pc:sldChg>
      <pc:sldChg chg="modSp modNotesTx">
        <pc:chgData name="Gerth Stølting Brodal" userId="04ef4784-6591-4f86-a140-f5c3b108582a" providerId="ADAL" clId="{A48249F3-9EE3-4E1B-83C9-A1C2EF5205D6}" dt="2024-10-27T08:50:09.434" v="2505" actId="20577"/>
        <pc:sldMkLst>
          <pc:docMk/>
          <pc:sldMk cId="2548786588" sldId="366"/>
        </pc:sldMkLst>
        <pc:spChg chg="mod">
          <ac:chgData name="Gerth Stølting Brodal" userId="04ef4784-6591-4f86-a140-f5c3b108582a" providerId="ADAL" clId="{A48249F3-9EE3-4E1B-83C9-A1C2EF5205D6}" dt="2024-10-27T08:50:02.117" v="2481" actId="20577"/>
          <ac:spMkLst>
            <pc:docMk/>
            <pc:sldMk cId="2548786588" sldId="366"/>
            <ac:spMk id="5" creationId="{00000000-0000-0000-0000-000000000000}"/>
          </ac:spMkLst>
        </pc:spChg>
      </pc:sldChg>
      <pc:sldChg chg="addSp delSp modSp new mod addAnim delAnim modAnim modShow modNotesTx">
        <pc:chgData name="Gerth Stølting Brodal" userId="04ef4784-6591-4f86-a140-f5c3b108582a" providerId="ADAL" clId="{A48249F3-9EE3-4E1B-83C9-A1C2EF5205D6}" dt="2024-10-28T11:53:37.985" v="2707" actId="20577"/>
        <pc:sldMkLst>
          <pc:docMk/>
          <pc:sldMk cId="3352293646" sldId="370"/>
        </pc:sldMkLst>
        <pc:spChg chg="mod">
          <ac:chgData name="Gerth Stølting Brodal" userId="04ef4784-6591-4f86-a140-f5c3b108582a" providerId="ADAL" clId="{A48249F3-9EE3-4E1B-83C9-A1C2EF5205D6}" dt="2024-10-28T09:18:19.838" v="2663" actId="1037"/>
          <ac:spMkLst>
            <pc:docMk/>
            <pc:sldMk cId="3352293646" sldId="370"/>
            <ac:spMk id="2" creationId="{A9EBCB9A-F381-D706-A38C-5165B6C32D0B}"/>
          </ac:spMkLst>
        </pc:spChg>
        <pc:spChg chg="mod">
          <ac:chgData name="Gerth Stølting Brodal" userId="04ef4784-6591-4f86-a140-f5c3b108582a" providerId="ADAL" clId="{A48249F3-9EE3-4E1B-83C9-A1C2EF5205D6}" dt="2024-10-28T09:18:19.838" v="2663" actId="1037"/>
          <ac:spMkLst>
            <pc:docMk/>
            <pc:sldMk cId="3352293646" sldId="370"/>
            <ac:spMk id="3" creationId="{38508D54-E3FF-11BB-99A8-1FC3A8CA0341}"/>
          </ac:spMkLst>
        </pc:spChg>
        <pc:spChg chg="add mod">
          <ac:chgData name="Gerth Stølting Brodal" userId="04ef4784-6591-4f86-a140-f5c3b108582a" providerId="ADAL" clId="{A48249F3-9EE3-4E1B-83C9-A1C2EF5205D6}" dt="2024-10-28T11:53:37.985" v="2707" actId="20577"/>
          <ac:spMkLst>
            <pc:docMk/>
            <pc:sldMk cId="3352293646" sldId="370"/>
            <ac:spMk id="4" creationId="{171579A7-2DE9-C6BE-2D74-4DA0C61D9560}"/>
          </ac:spMkLst>
        </pc:spChg>
        <pc:spChg chg="add del mod">
          <ac:chgData name="Gerth Stølting Brodal" userId="04ef4784-6591-4f86-a140-f5c3b108582a" providerId="ADAL" clId="{A48249F3-9EE3-4E1B-83C9-A1C2EF5205D6}" dt="2024-10-27T08:18:42.155" v="2187" actId="478"/>
          <ac:spMkLst>
            <pc:docMk/>
            <pc:sldMk cId="3352293646" sldId="370"/>
            <ac:spMk id="4" creationId="{6C90E6FE-D6C9-F293-A1F7-2D4552D88D2B}"/>
          </ac:spMkLst>
        </pc:spChg>
        <pc:spChg chg="add mod">
          <ac:chgData name="Gerth Stølting Brodal" userId="04ef4784-6591-4f86-a140-f5c3b108582a" providerId="ADAL" clId="{A48249F3-9EE3-4E1B-83C9-A1C2EF5205D6}" dt="2024-10-26T19:18:08.729" v="1704" actId="1035"/>
          <ac:spMkLst>
            <pc:docMk/>
            <pc:sldMk cId="3352293646" sldId="370"/>
            <ac:spMk id="5" creationId="{EB1E6279-5B51-ACDF-A7D4-8C9779141DFA}"/>
          </ac:spMkLst>
        </pc:spChg>
        <pc:spChg chg="add del mod">
          <ac:chgData name="Gerth Stølting Brodal" userId="04ef4784-6591-4f86-a140-f5c3b108582a" providerId="ADAL" clId="{A48249F3-9EE3-4E1B-83C9-A1C2EF5205D6}" dt="2024-10-27T08:15:05.910" v="2132" actId="478"/>
          <ac:spMkLst>
            <pc:docMk/>
            <pc:sldMk cId="3352293646" sldId="370"/>
            <ac:spMk id="6" creationId="{CDFD7643-22B6-71C6-4F45-440F8B7895E5}"/>
          </ac:spMkLst>
        </pc:spChg>
        <pc:spChg chg="add del">
          <ac:chgData name="Gerth Stølting Brodal" userId="04ef4784-6591-4f86-a140-f5c3b108582a" providerId="ADAL" clId="{A48249F3-9EE3-4E1B-83C9-A1C2EF5205D6}" dt="2024-10-27T08:14:04.958" v="2121" actId="478"/>
          <ac:spMkLst>
            <pc:docMk/>
            <pc:sldMk cId="3352293646" sldId="370"/>
            <ac:spMk id="8" creationId="{324BF1FE-C008-71CA-5A97-70033B7DD187}"/>
          </ac:spMkLst>
        </pc:spChg>
        <pc:spChg chg="add mod">
          <ac:chgData name="Gerth Stølting Brodal" userId="04ef4784-6591-4f86-a140-f5c3b108582a" providerId="ADAL" clId="{A48249F3-9EE3-4E1B-83C9-A1C2EF5205D6}" dt="2024-10-27T08:26:26.853" v="2243" actId="1037"/>
          <ac:spMkLst>
            <pc:docMk/>
            <pc:sldMk cId="3352293646" sldId="370"/>
            <ac:spMk id="9" creationId="{99E4A96C-64D7-BF06-AF40-55450594C7A1}"/>
          </ac:spMkLst>
        </pc:spChg>
        <pc:spChg chg="add mod">
          <ac:chgData name="Gerth Stølting Brodal" userId="04ef4784-6591-4f86-a140-f5c3b108582a" providerId="ADAL" clId="{A48249F3-9EE3-4E1B-83C9-A1C2EF5205D6}" dt="2024-10-28T09:18:19.838" v="2663" actId="1037"/>
          <ac:spMkLst>
            <pc:docMk/>
            <pc:sldMk cId="3352293646" sldId="370"/>
            <ac:spMk id="10" creationId="{5AE35FCA-71AD-2EEB-A00E-CE7C2707FC1D}"/>
          </ac:spMkLst>
        </pc:spChg>
        <pc:spChg chg="add mod">
          <ac:chgData name="Gerth Stølting Brodal" userId="04ef4784-6591-4f86-a140-f5c3b108582a" providerId="ADAL" clId="{A48249F3-9EE3-4E1B-83C9-A1C2EF5205D6}" dt="2024-10-27T08:18:13.098" v="2183" actId="14100"/>
          <ac:spMkLst>
            <pc:docMk/>
            <pc:sldMk cId="3352293646" sldId="370"/>
            <ac:spMk id="14" creationId="{37F470AA-61DC-446A-A8AF-B01F01CA9279}"/>
          </ac:spMkLst>
        </pc:spChg>
        <pc:spChg chg="add del mod">
          <ac:chgData name="Gerth Stølting Brodal" userId="04ef4784-6591-4f86-a140-f5c3b108582a" providerId="ADAL" clId="{A48249F3-9EE3-4E1B-83C9-A1C2EF5205D6}" dt="2024-10-26T16:25:18.660" v="1106" actId="478"/>
          <ac:spMkLst>
            <pc:docMk/>
            <pc:sldMk cId="3352293646" sldId="370"/>
            <ac:spMk id="15" creationId="{DE5CB5D2-ADD7-A39F-2E94-13ECC7973260}"/>
          </ac:spMkLst>
        </pc:spChg>
        <pc:spChg chg="add mod">
          <ac:chgData name="Gerth Stølting Brodal" userId="04ef4784-6591-4f86-a140-f5c3b108582a" providerId="ADAL" clId="{A48249F3-9EE3-4E1B-83C9-A1C2EF5205D6}" dt="2024-10-27T08:17:48.059" v="2182" actId="1037"/>
          <ac:spMkLst>
            <pc:docMk/>
            <pc:sldMk cId="3352293646" sldId="370"/>
            <ac:spMk id="18" creationId="{BCE501E9-87C9-9701-7A46-714BA0392579}"/>
          </ac:spMkLst>
        </pc:spChg>
        <pc:graphicFrameChg chg="add del mod ord modGraphic">
          <ac:chgData name="Gerth Stølting Brodal" userId="04ef4784-6591-4f86-a140-f5c3b108582a" providerId="ADAL" clId="{A48249F3-9EE3-4E1B-83C9-A1C2EF5205D6}" dt="2024-10-26T19:20:09.289" v="1736" actId="20577"/>
          <ac:graphicFrameMkLst>
            <pc:docMk/>
            <pc:sldMk cId="3352293646" sldId="370"/>
            <ac:graphicFrameMk id="12" creationId="{7BB08BBF-9103-418E-AE68-02C34BBD79F3}"/>
          </ac:graphicFrameMkLst>
        </pc:graphicFrameChg>
        <pc:graphicFrameChg chg="add mod modGraphic">
          <ac:chgData name="Gerth Stølting Brodal" userId="04ef4784-6591-4f86-a140-f5c3b108582a" providerId="ADAL" clId="{A48249F3-9EE3-4E1B-83C9-A1C2EF5205D6}" dt="2024-10-27T08:18:40.055" v="2186"/>
          <ac:graphicFrameMkLst>
            <pc:docMk/>
            <pc:sldMk cId="3352293646" sldId="370"/>
            <ac:graphicFrameMk id="13" creationId="{1968B6E7-653C-ABE7-56F3-DC472404686B}"/>
          </ac:graphicFrameMkLst>
        </pc:graphicFrameChg>
        <pc:picChg chg="add mod">
          <ac:chgData name="Gerth Stølting Brodal" userId="04ef4784-6591-4f86-a140-f5c3b108582a" providerId="ADAL" clId="{A48249F3-9EE3-4E1B-83C9-A1C2EF5205D6}" dt="2024-10-26T19:18:20.259" v="1706" actId="1035"/>
          <ac:picMkLst>
            <pc:docMk/>
            <pc:sldMk cId="3352293646" sldId="370"/>
            <ac:picMk id="7" creationId="{C671DA5A-D536-083C-49FD-35659AC46967}"/>
          </ac:picMkLst>
        </pc:picChg>
        <pc:picChg chg="add del mod">
          <ac:chgData name="Gerth Stølting Brodal" userId="04ef4784-6591-4f86-a140-f5c3b108582a" providerId="ADAL" clId="{A48249F3-9EE3-4E1B-83C9-A1C2EF5205D6}" dt="2024-10-26T15:50:14.824" v="688" actId="478"/>
          <ac:picMkLst>
            <pc:docMk/>
            <pc:sldMk cId="3352293646" sldId="370"/>
            <ac:picMk id="9" creationId="{A66EDCEB-D1F1-8708-D33B-6C4B2A6E4C11}"/>
          </ac:picMkLst>
        </pc:picChg>
        <pc:picChg chg="add mod">
          <ac:chgData name="Gerth Stølting Brodal" userId="04ef4784-6591-4f86-a140-f5c3b108582a" providerId="ADAL" clId="{A48249F3-9EE3-4E1B-83C9-A1C2EF5205D6}" dt="2024-10-28T09:18:19.838" v="2663" actId="1037"/>
          <ac:picMkLst>
            <pc:docMk/>
            <pc:sldMk cId="3352293646" sldId="370"/>
            <ac:picMk id="19" creationId="{94DC24CC-26EF-0E22-BAC8-E7C24B4C6265}"/>
          </ac:picMkLst>
        </pc:picChg>
        <pc:cxnChg chg="add del mod">
          <ac:chgData name="Gerth Stølting Brodal" userId="04ef4784-6591-4f86-a140-f5c3b108582a" providerId="ADAL" clId="{A48249F3-9EE3-4E1B-83C9-A1C2EF5205D6}" dt="2024-10-26T16:25:21.847" v="1107" actId="478"/>
          <ac:cxnSpMkLst>
            <pc:docMk/>
            <pc:sldMk cId="3352293646" sldId="370"/>
            <ac:cxnSpMk id="16" creationId="{13464F17-1FCD-47F0-CBEB-4311BAAF9049}"/>
          </ac:cxnSpMkLst>
        </pc:cxnChg>
      </pc:sldChg>
      <pc:sldChg chg="new del">
        <pc:chgData name="Gerth Stølting Brodal" userId="04ef4784-6591-4f86-a140-f5c3b108582a" providerId="ADAL" clId="{A48249F3-9EE3-4E1B-83C9-A1C2EF5205D6}" dt="2024-10-26T15:30:32.681" v="569" actId="680"/>
        <pc:sldMkLst>
          <pc:docMk/>
          <pc:sldMk cId="417497444" sldId="371"/>
        </pc:sldMkLst>
      </pc:sldChg>
    </pc:docChg>
  </pc:docChgLst>
  <pc:docChgLst>
    <pc:chgData name="Gerth Stølting Brodal" userId="04ef4784-6591-4f86-a140-f5c3b108582a" providerId="ADAL" clId="{579B8F14-3FA3-429D-8E32-632615DC74B0}"/>
    <pc:docChg chg="undo custSel addSld modSld">
      <pc:chgData name="Gerth Stølting Brodal" userId="04ef4784-6591-4f86-a140-f5c3b108582a" providerId="ADAL" clId="{579B8F14-3FA3-429D-8E32-632615DC74B0}" dt="2023-03-29T09:27:00.118" v="1007" actId="113"/>
      <pc:docMkLst>
        <pc:docMk/>
      </pc:docMkLst>
      <pc:sldChg chg="modSp mod">
        <pc:chgData name="Gerth Stølting Brodal" userId="04ef4784-6591-4f86-a140-f5c3b108582a" providerId="ADAL" clId="{579B8F14-3FA3-429D-8E32-632615DC74B0}" dt="2023-03-29T09:27:00.118" v="1007" actId="113"/>
        <pc:sldMkLst>
          <pc:docMk/>
          <pc:sldMk cId="2575270775" sldId="256"/>
        </pc:sldMkLst>
        <pc:spChg chg="mod">
          <ac:chgData name="Gerth Stølting Brodal" userId="04ef4784-6591-4f86-a140-f5c3b108582a" providerId="ADAL" clId="{579B8F14-3FA3-429D-8E32-632615DC74B0}" dt="2023-03-29T09:27:00.118" v="1007" actId="113"/>
          <ac:spMkLst>
            <pc:docMk/>
            <pc:sldMk cId="2575270775" sldId="256"/>
            <ac:spMk id="2" creationId="{00000000-0000-0000-0000-000000000000}"/>
          </ac:spMkLst>
        </pc:spChg>
      </pc:sldChg>
      <pc:sldChg chg="modSp mod">
        <pc:chgData name="Gerth Stølting Brodal" userId="04ef4784-6591-4f86-a140-f5c3b108582a" providerId="ADAL" clId="{579B8F14-3FA3-429D-8E32-632615DC74B0}" dt="2023-03-10T23:33:19.887" v="9" actId="6549"/>
        <pc:sldMkLst>
          <pc:docMk/>
          <pc:sldMk cId="615916609" sldId="320"/>
        </pc:sldMkLst>
        <pc:graphicFrameChg chg="modGraphic">
          <ac:chgData name="Gerth Stølting Brodal" userId="04ef4784-6591-4f86-a140-f5c3b108582a" providerId="ADAL" clId="{579B8F14-3FA3-429D-8E32-632615DC74B0}" dt="2023-03-10T23:33:19.887" v="9" actId="6549"/>
          <ac:graphicFrameMkLst>
            <pc:docMk/>
            <pc:sldMk cId="615916609" sldId="320"/>
            <ac:graphicFrameMk id="7" creationId="{00000000-0000-0000-0000-000000000000}"/>
          </ac:graphicFrameMkLst>
        </pc:graphicFrameChg>
      </pc:sldChg>
      <pc:sldChg chg="addSp delSp modSp new mod modAnim">
        <pc:chgData name="Gerth Stølting Brodal" userId="04ef4784-6591-4f86-a140-f5c3b108582a" providerId="ADAL" clId="{579B8F14-3FA3-429D-8E32-632615DC74B0}" dt="2023-03-20T14:55:21.013" v="841" actId="20577"/>
        <pc:sldMkLst>
          <pc:docMk/>
          <pc:sldMk cId="3992491672" sldId="369"/>
        </pc:sldMkLst>
        <pc:spChg chg="mod">
          <ac:chgData name="Gerth Stølting Brodal" userId="04ef4784-6591-4f86-a140-f5c3b108582a" providerId="ADAL" clId="{579B8F14-3FA3-429D-8E32-632615DC74B0}" dt="2023-03-20T14:31:13.449" v="804" actId="20577"/>
          <ac:spMkLst>
            <pc:docMk/>
            <pc:sldMk cId="3992491672" sldId="369"/>
            <ac:spMk id="2" creationId="{8492296C-9C7A-695E-A001-9A9B78400CE3}"/>
          </ac:spMkLst>
        </pc:spChg>
        <pc:spChg chg="mod">
          <ac:chgData name="Gerth Stølting Brodal" userId="04ef4784-6591-4f86-a140-f5c3b108582a" providerId="ADAL" clId="{579B8F14-3FA3-429D-8E32-632615DC74B0}" dt="2023-03-20T14:33:34.748" v="829" actId="1035"/>
          <ac:spMkLst>
            <pc:docMk/>
            <pc:sldMk cId="3992491672" sldId="369"/>
            <ac:spMk id="3" creationId="{E5D14B74-C5ED-BD28-28D8-E5B1B3075479}"/>
          </ac:spMkLst>
        </pc:spChg>
        <pc:spChg chg="add mod">
          <ac:chgData name="Gerth Stølting Brodal" userId="04ef4784-6591-4f86-a140-f5c3b108582a" providerId="ADAL" clId="{579B8F14-3FA3-429D-8E32-632615DC74B0}" dt="2023-03-20T14:55:21.013" v="841" actId="20577"/>
          <ac:spMkLst>
            <pc:docMk/>
            <pc:sldMk cId="3992491672" sldId="369"/>
            <ac:spMk id="11" creationId="{C2563D39-3E29-D5EA-EC47-3C8C16A8411F}"/>
          </ac:spMkLst>
        </pc:spChg>
        <pc:spChg chg="add mod">
          <ac:chgData name="Gerth Stølting Brodal" userId="04ef4784-6591-4f86-a140-f5c3b108582a" providerId="ADAL" clId="{579B8F14-3FA3-429D-8E32-632615DC74B0}" dt="2023-03-20T14:33:43.053" v="831" actId="14100"/>
          <ac:spMkLst>
            <pc:docMk/>
            <pc:sldMk cId="3992491672" sldId="369"/>
            <ac:spMk id="20" creationId="{333DC7B3-31F9-1846-7D0C-EA180C2E89A6}"/>
          </ac:spMkLst>
        </pc:spChg>
        <pc:picChg chg="add del">
          <ac:chgData name="Gerth Stølting Brodal" userId="04ef4784-6591-4f86-a140-f5c3b108582a" providerId="ADAL" clId="{579B8F14-3FA3-429D-8E32-632615DC74B0}" dt="2023-03-20T14:11:03.793" v="12" actId="22"/>
          <ac:picMkLst>
            <pc:docMk/>
            <pc:sldMk cId="3992491672" sldId="369"/>
            <ac:picMk id="5" creationId="{1E5ABA2B-80FF-1033-9B55-C53DE2C980C3}"/>
          </ac:picMkLst>
        </pc:picChg>
        <pc:picChg chg="add del mod">
          <ac:chgData name="Gerth Stølting Brodal" userId="04ef4784-6591-4f86-a140-f5c3b108582a" providerId="ADAL" clId="{579B8F14-3FA3-429D-8E32-632615DC74B0}" dt="2023-03-20T14:11:32.411" v="15" actId="478"/>
          <ac:picMkLst>
            <pc:docMk/>
            <pc:sldMk cId="3992491672" sldId="369"/>
            <ac:picMk id="7" creationId="{A951FC1B-95A8-9EA6-E65D-BC99588D6B2F}"/>
          </ac:picMkLst>
        </pc:picChg>
        <pc:picChg chg="add del mod">
          <ac:chgData name="Gerth Stølting Brodal" userId="04ef4784-6591-4f86-a140-f5c3b108582a" providerId="ADAL" clId="{579B8F14-3FA3-429D-8E32-632615DC74B0}" dt="2023-03-20T14:18:40.034" v="311" actId="478"/>
          <ac:picMkLst>
            <pc:docMk/>
            <pc:sldMk cId="3992491672" sldId="369"/>
            <ac:picMk id="9" creationId="{14820F62-3037-39CE-AE38-AA1BD1A07477}"/>
          </ac:picMkLst>
        </pc:picChg>
        <pc:picChg chg="add del mod">
          <ac:chgData name="Gerth Stølting Brodal" userId="04ef4784-6591-4f86-a140-f5c3b108582a" providerId="ADAL" clId="{579B8F14-3FA3-429D-8E32-632615DC74B0}" dt="2023-03-20T14:18:49.266" v="315" actId="478"/>
          <ac:picMkLst>
            <pc:docMk/>
            <pc:sldMk cId="3992491672" sldId="369"/>
            <ac:picMk id="13" creationId="{291CA836-08A5-EA9A-6F97-7FFF404CBBB9}"/>
          </ac:picMkLst>
        </pc:picChg>
        <pc:picChg chg="add del mod">
          <ac:chgData name="Gerth Stølting Brodal" userId="04ef4784-6591-4f86-a140-f5c3b108582a" providerId="ADAL" clId="{579B8F14-3FA3-429D-8E32-632615DC74B0}" dt="2023-03-20T14:20:06.717" v="318" actId="478"/>
          <ac:picMkLst>
            <pc:docMk/>
            <pc:sldMk cId="3992491672" sldId="369"/>
            <ac:picMk id="15" creationId="{FEAFD296-01CE-6324-ECCC-F3203E3A3545}"/>
          </ac:picMkLst>
        </pc:picChg>
        <pc:picChg chg="add mod">
          <ac:chgData name="Gerth Stølting Brodal" userId="04ef4784-6591-4f86-a140-f5c3b108582a" providerId="ADAL" clId="{579B8F14-3FA3-429D-8E32-632615DC74B0}" dt="2023-03-20T14:32:16.107" v="806" actId="1076"/>
          <ac:picMkLst>
            <pc:docMk/>
            <pc:sldMk cId="3992491672" sldId="369"/>
            <ac:picMk id="17" creationId="{8CA8C500-9BCB-10A4-004E-9A45F2F0AFBE}"/>
          </ac:picMkLst>
        </pc:picChg>
        <pc:picChg chg="add del mod">
          <ac:chgData name="Gerth Stølting Brodal" userId="04ef4784-6591-4f86-a140-f5c3b108582a" providerId="ADAL" clId="{579B8F14-3FA3-429D-8E32-632615DC74B0}" dt="2023-03-20T14:27:21.662" v="600"/>
          <ac:picMkLst>
            <pc:docMk/>
            <pc:sldMk cId="3992491672" sldId="369"/>
            <ac:picMk id="18" creationId="{E6B55492-1F18-62A7-773D-8332258EB032}"/>
          </ac:picMkLst>
        </pc:picChg>
        <pc:picChg chg="add mod">
          <ac:chgData name="Gerth Stølting Brodal" userId="04ef4784-6591-4f86-a140-f5c3b108582a" providerId="ADAL" clId="{579B8F14-3FA3-429D-8E32-632615DC74B0}" dt="2023-03-20T14:30:02.534" v="782" actId="1076"/>
          <ac:picMkLst>
            <pc:docMk/>
            <pc:sldMk cId="3992491672" sldId="369"/>
            <ac:picMk id="19" creationId="{1F8FA01F-EBB1-836B-5C28-258382EAB1F6}"/>
          </ac:picMkLst>
        </pc:picChg>
      </pc:sldChg>
    </pc:docChg>
  </pc:docChgLst>
  <pc:docChgLst>
    <pc:chgData name="Gerth Stølting Brodal" userId="04ef4784-6591-4f86-a140-f5c3b108582a" providerId="ADAL" clId="{411DCB1D-B559-4175-A31D-933588F047B0}"/>
    <pc:docChg chg="custSel modSld">
      <pc:chgData name="Gerth Stølting Brodal" userId="04ef4784-6591-4f86-a140-f5c3b108582a" providerId="ADAL" clId="{411DCB1D-B559-4175-A31D-933588F047B0}" dt="2024-05-06T06:40:48.826" v="71" actId="27636"/>
      <pc:docMkLst>
        <pc:docMk/>
      </pc:docMkLst>
      <pc:sldChg chg="modSp mod">
        <pc:chgData name="Gerth Stølting Brodal" userId="04ef4784-6591-4f86-a140-f5c3b108582a" providerId="ADAL" clId="{411DCB1D-B559-4175-A31D-933588F047B0}" dt="2024-05-06T06:40:48.826" v="71" actId="27636"/>
        <pc:sldMkLst>
          <pc:docMk/>
          <pc:sldMk cId="3461060157" sldId="310"/>
        </pc:sldMkLst>
        <pc:spChg chg="mod">
          <ac:chgData name="Gerth Stølting Brodal" userId="04ef4784-6591-4f86-a140-f5c3b108582a" providerId="ADAL" clId="{411DCB1D-B559-4175-A31D-933588F047B0}" dt="2024-05-06T06:40:48.826" v="71" actId="27636"/>
          <ac:spMkLst>
            <pc:docMk/>
            <pc:sldMk cId="3461060157" sldId="310"/>
            <ac:spMk id="10" creationId="{00000000-0000-0000-0000-000000000000}"/>
          </ac:spMkLst>
        </pc:spChg>
      </pc:sldChg>
      <pc:sldChg chg="modNotesTx">
        <pc:chgData name="Gerth Stølting Brodal" userId="04ef4784-6591-4f86-a140-f5c3b108582a" providerId="ADAL" clId="{411DCB1D-B559-4175-A31D-933588F047B0}" dt="2024-05-06T06:35:23.079" v="1" actId="20577"/>
        <pc:sldMkLst>
          <pc:docMk/>
          <pc:sldMk cId="309929601" sldId="324"/>
        </pc:sldMkLst>
      </pc:sldChg>
    </pc:docChg>
  </pc:docChgLst>
  <pc:docChgLst>
    <pc:chgData name="Gerth Stølting Brodal" userId="04ef4784-6591-4f86-a140-f5c3b108582a" providerId="ADAL" clId="{0F53455B-6622-4BA3-9047-1C85E984A1D9}"/>
    <pc:docChg chg="undo custSel modSld">
      <pc:chgData name="Gerth Stølting Brodal" userId="04ef4784-6591-4f86-a140-f5c3b108582a" providerId="ADAL" clId="{0F53455B-6622-4BA3-9047-1C85E984A1D9}" dt="2023-01-30T07:26:42.960" v="718" actId="20577"/>
      <pc:docMkLst>
        <pc:docMk/>
      </pc:docMkLst>
      <pc:sldChg chg="modNotesTx">
        <pc:chgData name="Gerth Stølting Brodal" userId="04ef4784-6591-4f86-a140-f5c3b108582a" providerId="ADAL" clId="{0F53455B-6622-4BA3-9047-1C85E984A1D9}" dt="2023-01-26T06:31:51.608" v="2"/>
        <pc:sldMkLst>
          <pc:docMk/>
          <pc:sldMk cId="2575270775" sldId="256"/>
        </pc:sldMkLst>
      </pc:sldChg>
      <pc:sldChg chg="modSp">
        <pc:chgData name="Gerth Stølting Brodal" userId="04ef4784-6591-4f86-a140-f5c3b108582a" providerId="ADAL" clId="{0F53455B-6622-4BA3-9047-1C85E984A1D9}" dt="2023-01-29T19:26:11.108" v="504" actId="20577"/>
        <pc:sldMkLst>
          <pc:docMk/>
          <pc:sldMk cId="2536353161" sldId="265"/>
        </pc:sldMkLst>
        <pc:spChg chg="mod">
          <ac:chgData name="Gerth Stølting Brodal" userId="04ef4784-6591-4f86-a140-f5c3b108582a" providerId="ADAL" clId="{0F53455B-6622-4BA3-9047-1C85E984A1D9}" dt="2023-01-29T19:26:11.108" v="504" actId="20577"/>
          <ac:spMkLst>
            <pc:docMk/>
            <pc:sldMk cId="2536353161" sldId="265"/>
            <ac:spMk id="3" creationId="{00000000-0000-0000-0000-000000000000}"/>
          </ac:spMkLst>
        </pc:spChg>
      </pc:sldChg>
      <pc:sldChg chg="addSp delSp modSp mod">
        <pc:chgData name="Gerth Stølting Brodal" userId="04ef4784-6591-4f86-a140-f5c3b108582a" providerId="ADAL" clId="{0F53455B-6622-4BA3-9047-1C85E984A1D9}" dt="2023-01-26T16:54:05.898" v="56" actId="1076"/>
        <pc:sldMkLst>
          <pc:docMk/>
          <pc:sldMk cId="2732955739" sldId="296"/>
        </pc:sldMkLst>
        <pc:picChg chg="del">
          <ac:chgData name="Gerth Stølting Brodal" userId="04ef4784-6591-4f86-a140-f5c3b108582a" providerId="ADAL" clId="{0F53455B-6622-4BA3-9047-1C85E984A1D9}" dt="2023-01-26T16:53:53.039" v="54" actId="478"/>
          <ac:picMkLst>
            <pc:docMk/>
            <pc:sldMk cId="2732955739" sldId="296"/>
            <ac:picMk id="5" creationId="{D58F96B3-EE1C-4B9C-872E-5CCFEEBEEAD1}"/>
          </ac:picMkLst>
        </pc:picChg>
        <pc:picChg chg="add mod">
          <ac:chgData name="Gerth Stølting Brodal" userId="04ef4784-6591-4f86-a140-f5c3b108582a" providerId="ADAL" clId="{0F53455B-6622-4BA3-9047-1C85E984A1D9}" dt="2023-01-26T16:51:33.934" v="51" actId="14100"/>
          <ac:picMkLst>
            <pc:docMk/>
            <pc:sldMk cId="2732955739" sldId="296"/>
            <ac:picMk id="6" creationId="{9C311C0E-FE79-4B3C-ACE9-7EF15DDAA0A0}"/>
          </ac:picMkLst>
        </pc:picChg>
        <pc:picChg chg="del">
          <ac:chgData name="Gerth Stølting Brodal" userId="04ef4784-6591-4f86-a140-f5c3b108582a" providerId="ADAL" clId="{0F53455B-6622-4BA3-9047-1C85E984A1D9}" dt="2023-01-26T16:51:06.689" v="45" actId="478"/>
          <ac:picMkLst>
            <pc:docMk/>
            <pc:sldMk cId="2732955739" sldId="296"/>
            <ac:picMk id="7" creationId="{0E85A1AD-B3B2-4B7B-9A6C-E13C3EA50525}"/>
          </ac:picMkLst>
        </pc:picChg>
        <pc:picChg chg="add mod">
          <ac:chgData name="Gerth Stølting Brodal" userId="04ef4784-6591-4f86-a140-f5c3b108582a" providerId="ADAL" clId="{0F53455B-6622-4BA3-9047-1C85E984A1D9}" dt="2023-01-26T16:54:05.898" v="56" actId="1076"/>
          <ac:picMkLst>
            <pc:docMk/>
            <pc:sldMk cId="2732955739" sldId="296"/>
            <ac:picMk id="9" creationId="{AF4AE7F8-39CB-446A-A2DB-13C09E5D69AD}"/>
          </ac:picMkLst>
        </pc:picChg>
      </pc:sldChg>
      <pc:sldChg chg="modSp mod">
        <pc:chgData name="Gerth Stølting Brodal" userId="04ef4784-6591-4f86-a140-f5c3b108582a" providerId="ADAL" clId="{0F53455B-6622-4BA3-9047-1C85E984A1D9}" dt="2023-01-29T19:37:30.471" v="506" actId="6549"/>
        <pc:sldMkLst>
          <pc:docMk/>
          <pc:sldMk cId="572829695" sldId="305"/>
        </pc:sldMkLst>
        <pc:spChg chg="mod">
          <ac:chgData name="Gerth Stølting Brodal" userId="04ef4784-6591-4f86-a140-f5c3b108582a" providerId="ADAL" clId="{0F53455B-6622-4BA3-9047-1C85E984A1D9}" dt="2023-01-29T19:37:30.471" v="506" actId="6549"/>
          <ac:spMkLst>
            <pc:docMk/>
            <pc:sldMk cId="572829695" sldId="305"/>
            <ac:spMk id="3" creationId="{00000000-0000-0000-0000-000000000000}"/>
          </ac:spMkLst>
        </pc:spChg>
      </pc:sldChg>
      <pc:sldChg chg="delSp modSp mod delAnim modAnim">
        <pc:chgData name="Gerth Stølting Brodal" userId="04ef4784-6591-4f86-a140-f5c3b108582a" providerId="ADAL" clId="{0F53455B-6622-4BA3-9047-1C85E984A1D9}" dt="2023-01-26T17:10:00.752" v="226" actId="313"/>
        <pc:sldMkLst>
          <pc:docMk/>
          <pc:sldMk cId="3965123638" sldId="306"/>
        </pc:sldMkLst>
        <pc:spChg chg="mod">
          <ac:chgData name="Gerth Stølting Brodal" userId="04ef4784-6591-4f86-a140-f5c3b108582a" providerId="ADAL" clId="{0F53455B-6622-4BA3-9047-1C85E984A1D9}" dt="2023-01-26T17:10:00.752" v="226" actId="313"/>
          <ac:spMkLst>
            <pc:docMk/>
            <pc:sldMk cId="3965123638" sldId="306"/>
            <ac:spMk id="3" creationId="{00000000-0000-0000-0000-000000000000}"/>
          </ac:spMkLst>
        </pc:spChg>
        <pc:spChg chg="mod">
          <ac:chgData name="Gerth Stølting Brodal" userId="04ef4784-6591-4f86-a140-f5c3b108582a" providerId="ADAL" clId="{0F53455B-6622-4BA3-9047-1C85E984A1D9}" dt="2023-01-26T17:08:03.968" v="147" actId="57"/>
          <ac:spMkLst>
            <pc:docMk/>
            <pc:sldMk cId="3965123638" sldId="306"/>
            <ac:spMk id="5" creationId="{00000000-0000-0000-0000-000000000000}"/>
          </ac:spMkLst>
        </pc:spChg>
        <pc:picChg chg="del">
          <ac:chgData name="Gerth Stølting Brodal" userId="04ef4784-6591-4f86-a140-f5c3b108582a" providerId="ADAL" clId="{0F53455B-6622-4BA3-9047-1C85E984A1D9}" dt="2023-01-26T16:57:51.808" v="57" actId="478"/>
          <ac:picMkLst>
            <pc:docMk/>
            <pc:sldMk cId="3965123638" sldId="306"/>
            <ac:picMk id="4" creationId="{00000000-0000-0000-0000-000000000000}"/>
          </ac:picMkLst>
        </pc:picChg>
        <pc:picChg chg="mod">
          <ac:chgData name="Gerth Stølting Brodal" userId="04ef4784-6591-4f86-a140-f5c3b108582a" providerId="ADAL" clId="{0F53455B-6622-4BA3-9047-1C85E984A1D9}" dt="2023-01-26T16:57:55.556" v="58" actId="1076"/>
          <ac:picMkLst>
            <pc:docMk/>
            <pc:sldMk cId="3965123638" sldId="306"/>
            <ac:picMk id="8" creationId="{4A8DB693-6DB2-43FC-B8BF-52EC51AD9A4E}"/>
          </ac:picMkLst>
        </pc:picChg>
      </pc:sldChg>
      <pc:sldChg chg="modSp mod">
        <pc:chgData name="Gerth Stølting Brodal" userId="04ef4784-6591-4f86-a140-f5c3b108582a" providerId="ADAL" clId="{0F53455B-6622-4BA3-9047-1C85E984A1D9}" dt="2023-01-29T20:48:49.146" v="514" actId="20577"/>
        <pc:sldMkLst>
          <pc:docMk/>
          <pc:sldMk cId="3019894234" sldId="316"/>
        </pc:sldMkLst>
        <pc:graphicFrameChg chg="modGraphic">
          <ac:chgData name="Gerth Stølting Brodal" userId="04ef4784-6591-4f86-a140-f5c3b108582a" providerId="ADAL" clId="{0F53455B-6622-4BA3-9047-1C85E984A1D9}" dt="2023-01-29T20:48:49.146" v="514" actId="20577"/>
          <ac:graphicFrameMkLst>
            <pc:docMk/>
            <pc:sldMk cId="3019894234" sldId="316"/>
            <ac:graphicFrameMk id="8" creationId="{00000000-0000-0000-0000-000000000000}"/>
          </ac:graphicFrameMkLst>
        </pc:graphicFrameChg>
      </pc:sldChg>
      <pc:sldChg chg="modSp mod">
        <pc:chgData name="Gerth Stølting Brodal" userId="04ef4784-6591-4f86-a140-f5c3b108582a" providerId="ADAL" clId="{0F53455B-6622-4BA3-9047-1C85E984A1D9}" dt="2023-01-29T21:40:45.668" v="592" actId="20577"/>
        <pc:sldMkLst>
          <pc:docMk/>
          <pc:sldMk cId="615916609" sldId="320"/>
        </pc:sldMkLst>
        <pc:graphicFrameChg chg="modGraphic">
          <ac:chgData name="Gerth Stølting Brodal" userId="04ef4784-6591-4f86-a140-f5c3b108582a" providerId="ADAL" clId="{0F53455B-6622-4BA3-9047-1C85E984A1D9}" dt="2023-01-29T21:40:28.281" v="576" actId="20577"/>
          <ac:graphicFrameMkLst>
            <pc:docMk/>
            <pc:sldMk cId="615916609" sldId="320"/>
            <ac:graphicFrameMk id="4" creationId="{00000000-0000-0000-0000-000000000000}"/>
          </ac:graphicFrameMkLst>
        </pc:graphicFrameChg>
        <pc:graphicFrameChg chg="modGraphic">
          <ac:chgData name="Gerth Stølting Brodal" userId="04ef4784-6591-4f86-a140-f5c3b108582a" providerId="ADAL" clId="{0F53455B-6622-4BA3-9047-1C85E984A1D9}" dt="2023-01-29T21:40:35.637" v="584" actId="20577"/>
          <ac:graphicFrameMkLst>
            <pc:docMk/>
            <pc:sldMk cId="615916609" sldId="320"/>
            <ac:graphicFrameMk id="5" creationId="{00000000-0000-0000-0000-000000000000}"/>
          </ac:graphicFrameMkLst>
        </pc:graphicFrameChg>
        <pc:graphicFrameChg chg="modGraphic">
          <ac:chgData name="Gerth Stølting Brodal" userId="04ef4784-6591-4f86-a140-f5c3b108582a" providerId="ADAL" clId="{0F53455B-6622-4BA3-9047-1C85E984A1D9}" dt="2023-01-29T21:40:45.668" v="592" actId="20577"/>
          <ac:graphicFrameMkLst>
            <pc:docMk/>
            <pc:sldMk cId="615916609" sldId="320"/>
            <ac:graphicFrameMk id="6" creationId="{00000000-0000-0000-0000-000000000000}"/>
          </ac:graphicFrameMkLst>
        </pc:graphicFrameChg>
      </pc:sldChg>
      <pc:sldChg chg="modSp mod">
        <pc:chgData name="Gerth Stølting Brodal" userId="04ef4784-6591-4f86-a140-f5c3b108582a" providerId="ADAL" clId="{0F53455B-6622-4BA3-9047-1C85E984A1D9}" dt="2023-01-30T07:26:42.960" v="718" actId="20577"/>
        <pc:sldMkLst>
          <pc:docMk/>
          <pc:sldMk cId="3427877334" sldId="323"/>
        </pc:sldMkLst>
        <pc:spChg chg="mod">
          <ac:chgData name="Gerth Stølting Brodal" userId="04ef4784-6591-4f86-a140-f5c3b108582a" providerId="ADAL" clId="{0F53455B-6622-4BA3-9047-1C85E984A1D9}" dt="2023-01-30T07:26:42.960" v="718" actId="20577"/>
          <ac:spMkLst>
            <pc:docMk/>
            <pc:sldMk cId="3427877334" sldId="323"/>
            <ac:spMk id="4" creationId="{00000000-0000-0000-0000-000000000000}"/>
          </ac:spMkLst>
        </pc:spChg>
      </pc:sldChg>
      <pc:sldChg chg="addSp delSp modSp mod modNotesTx">
        <pc:chgData name="Gerth Stølting Brodal" userId="04ef4784-6591-4f86-a140-f5c3b108582a" providerId="ADAL" clId="{0F53455B-6622-4BA3-9047-1C85E984A1D9}" dt="2023-01-29T20:01:50.265" v="510" actId="20577"/>
        <pc:sldMkLst>
          <pc:docMk/>
          <pc:sldMk cId="309929601" sldId="324"/>
        </pc:sldMkLst>
        <pc:spChg chg="mod">
          <ac:chgData name="Gerth Stølting Brodal" userId="04ef4784-6591-4f86-a140-f5c3b108582a" providerId="ADAL" clId="{0F53455B-6622-4BA3-9047-1C85E984A1D9}" dt="2023-01-29T20:01:50.265" v="510" actId="20577"/>
          <ac:spMkLst>
            <pc:docMk/>
            <pc:sldMk cId="309929601" sldId="324"/>
            <ac:spMk id="4" creationId="{00000000-0000-0000-0000-000000000000}"/>
          </ac:spMkLst>
        </pc:spChg>
        <pc:picChg chg="add del">
          <ac:chgData name="Gerth Stølting Brodal" userId="04ef4784-6591-4f86-a140-f5c3b108582a" providerId="ADAL" clId="{0F53455B-6622-4BA3-9047-1C85E984A1D9}" dt="2023-01-26T17:26:02.272" v="237" actId="22"/>
          <ac:picMkLst>
            <pc:docMk/>
            <pc:sldMk cId="309929601" sldId="324"/>
            <ac:picMk id="5" creationId="{690A5345-D752-4206-805B-FBB5268D1CC4}"/>
          </ac:picMkLst>
        </pc:picChg>
        <pc:picChg chg="del">
          <ac:chgData name="Gerth Stølting Brodal" userId="04ef4784-6591-4f86-a140-f5c3b108582a" providerId="ADAL" clId="{0F53455B-6622-4BA3-9047-1C85E984A1D9}" dt="2023-01-26T17:26:11.451" v="241" actId="478"/>
          <ac:picMkLst>
            <pc:docMk/>
            <pc:sldMk cId="309929601" sldId="324"/>
            <ac:picMk id="6" creationId="{A8CD1AE5-BC61-4529-AA7D-7C1257C4BC18}"/>
          </ac:picMkLst>
        </pc:picChg>
        <pc:picChg chg="mod">
          <ac:chgData name="Gerth Stølting Brodal" userId="04ef4784-6591-4f86-a140-f5c3b108582a" providerId="ADAL" clId="{0F53455B-6622-4BA3-9047-1C85E984A1D9}" dt="2023-01-26T17:31:47.542" v="407" actId="1076"/>
          <ac:picMkLst>
            <pc:docMk/>
            <pc:sldMk cId="309929601" sldId="324"/>
            <ac:picMk id="7" creationId="{4BA79B1B-F44E-4869-A330-5A9526D092F4}"/>
          </ac:picMkLst>
        </pc:picChg>
        <pc:picChg chg="add del">
          <ac:chgData name="Gerth Stølting Brodal" userId="04ef4784-6591-4f86-a140-f5c3b108582a" providerId="ADAL" clId="{0F53455B-6622-4BA3-9047-1C85E984A1D9}" dt="2023-01-26T17:26:06.439" v="239" actId="22"/>
          <ac:picMkLst>
            <pc:docMk/>
            <pc:sldMk cId="309929601" sldId="324"/>
            <ac:picMk id="9" creationId="{1CB98931-4F7D-460B-8B66-F936192ED909}"/>
          </ac:picMkLst>
        </pc:picChg>
        <pc:picChg chg="add mod ord modCrop">
          <ac:chgData name="Gerth Stølting Brodal" userId="04ef4784-6591-4f86-a140-f5c3b108582a" providerId="ADAL" clId="{0F53455B-6622-4BA3-9047-1C85E984A1D9}" dt="2023-01-26T17:31:47.542" v="407" actId="1076"/>
          <ac:picMkLst>
            <pc:docMk/>
            <pc:sldMk cId="309929601" sldId="324"/>
            <ac:picMk id="11" creationId="{61926F14-B8BD-4B8D-8A7F-C669FCBCE41F}"/>
          </ac:picMkLst>
        </pc:picChg>
      </pc:sldChg>
      <pc:sldChg chg="addSp delSp modSp mod modNotesTx">
        <pc:chgData name="Gerth Stølting Brodal" userId="04ef4784-6591-4f86-a140-f5c3b108582a" providerId="ADAL" clId="{0F53455B-6622-4BA3-9047-1C85E984A1D9}" dt="2023-01-26T18:07:30.809" v="500" actId="20577"/>
        <pc:sldMkLst>
          <pc:docMk/>
          <pc:sldMk cId="3115951394" sldId="325"/>
        </pc:sldMkLst>
        <pc:spChg chg="mod">
          <ac:chgData name="Gerth Stølting Brodal" userId="04ef4784-6591-4f86-a140-f5c3b108582a" providerId="ADAL" clId="{0F53455B-6622-4BA3-9047-1C85E984A1D9}" dt="2023-01-26T17:25:19.918" v="235" actId="6549"/>
          <ac:spMkLst>
            <pc:docMk/>
            <pc:sldMk cId="3115951394" sldId="325"/>
            <ac:spMk id="2" creationId="{00000000-0000-0000-0000-000000000000}"/>
          </ac:spMkLst>
        </pc:spChg>
        <pc:picChg chg="add mod ord">
          <ac:chgData name="Gerth Stølting Brodal" userId="04ef4784-6591-4f86-a140-f5c3b108582a" providerId="ADAL" clId="{0F53455B-6622-4BA3-9047-1C85E984A1D9}" dt="2023-01-26T17:24:58.689" v="233" actId="1076"/>
          <ac:picMkLst>
            <pc:docMk/>
            <pc:sldMk cId="3115951394" sldId="325"/>
            <ac:picMk id="4" creationId="{C2E21AA0-4140-4407-857A-C6ED08A53963}"/>
          </ac:picMkLst>
        </pc:picChg>
        <pc:picChg chg="del">
          <ac:chgData name="Gerth Stølting Brodal" userId="04ef4784-6591-4f86-a140-f5c3b108582a" providerId="ADAL" clId="{0F53455B-6622-4BA3-9047-1C85E984A1D9}" dt="2023-01-26T17:24:46.045" v="230" actId="478"/>
          <ac:picMkLst>
            <pc:docMk/>
            <pc:sldMk cId="3115951394" sldId="325"/>
            <ac:picMk id="6" creationId="{39ABCEFA-F3E4-45FE-9104-041B85892E2D}"/>
          </ac:picMkLst>
        </pc:picChg>
      </pc:sldChg>
      <pc:sldChg chg="addSp delSp modSp mod">
        <pc:chgData name="Gerth Stølting Brodal" userId="04ef4784-6591-4f86-a140-f5c3b108582a" providerId="ADAL" clId="{0F53455B-6622-4BA3-9047-1C85E984A1D9}" dt="2023-01-26T18:03:13.467" v="483" actId="1076"/>
        <pc:sldMkLst>
          <pc:docMk/>
          <pc:sldMk cId="2180986456" sldId="328"/>
        </pc:sldMkLst>
        <pc:spChg chg="mod">
          <ac:chgData name="Gerth Stølting Brodal" userId="04ef4784-6591-4f86-a140-f5c3b108582a" providerId="ADAL" clId="{0F53455B-6622-4BA3-9047-1C85E984A1D9}" dt="2023-01-26T18:03:13.467" v="483" actId="1076"/>
          <ac:spMkLst>
            <pc:docMk/>
            <pc:sldMk cId="2180986456" sldId="328"/>
            <ac:spMk id="2" creationId="{00000000-0000-0000-0000-000000000000}"/>
          </ac:spMkLst>
        </pc:spChg>
        <pc:spChg chg="add mod">
          <ac:chgData name="Gerth Stølting Brodal" userId="04ef4784-6591-4f86-a140-f5c3b108582a" providerId="ADAL" clId="{0F53455B-6622-4BA3-9047-1C85E984A1D9}" dt="2023-01-26T18:03:01.676" v="482" actId="1076"/>
          <ac:spMkLst>
            <pc:docMk/>
            <pc:sldMk cId="2180986456" sldId="328"/>
            <ac:spMk id="11" creationId="{63724A2B-F633-4E4D-9DD2-CE0F3859372E}"/>
          </ac:spMkLst>
        </pc:spChg>
        <pc:picChg chg="add del mod">
          <ac:chgData name="Gerth Stølting Brodal" userId="04ef4784-6591-4f86-a140-f5c3b108582a" providerId="ADAL" clId="{0F53455B-6622-4BA3-9047-1C85E984A1D9}" dt="2023-01-26T18:00:32.919" v="454" actId="478"/>
          <ac:picMkLst>
            <pc:docMk/>
            <pc:sldMk cId="2180986456" sldId="328"/>
            <ac:picMk id="4" creationId="{E4A9D834-1471-4713-BD1C-869804794CE8}"/>
          </ac:picMkLst>
        </pc:picChg>
        <pc:picChg chg="del">
          <ac:chgData name="Gerth Stølting Brodal" userId="04ef4784-6591-4f86-a140-f5c3b108582a" providerId="ADAL" clId="{0F53455B-6622-4BA3-9047-1C85E984A1D9}" dt="2023-01-26T17:59:53.778" v="447" actId="478"/>
          <ac:picMkLst>
            <pc:docMk/>
            <pc:sldMk cId="2180986456" sldId="328"/>
            <ac:picMk id="5" creationId="{59CF0FA7-DF67-4E46-95E0-D08EF63849B4}"/>
          </ac:picMkLst>
        </pc:picChg>
        <pc:picChg chg="add mod">
          <ac:chgData name="Gerth Stølting Brodal" userId="04ef4784-6591-4f86-a140-f5c3b108582a" providerId="ADAL" clId="{0F53455B-6622-4BA3-9047-1C85E984A1D9}" dt="2023-01-26T18:02:38.270" v="479" actId="1037"/>
          <ac:picMkLst>
            <pc:docMk/>
            <pc:sldMk cId="2180986456" sldId="328"/>
            <ac:picMk id="7" creationId="{2B9AD238-5D2D-4D3B-89CC-9373F48165C6}"/>
          </ac:picMkLst>
        </pc:picChg>
        <pc:picChg chg="add mod">
          <ac:chgData name="Gerth Stølting Brodal" userId="04ef4784-6591-4f86-a140-f5c3b108582a" providerId="ADAL" clId="{0F53455B-6622-4BA3-9047-1C85E984A1D9}" dt="2023-01-26T18:01:54.191" v="475" actId="1076"/>
          <ac:picMkLst>
            <pc:docMk/>
            <pc:sldMk cId="2180986456" sldId="328"/>
            <ac:picMk id="9" creationId="{DF0BB6ED-AFC4-49AD-A093-F4814B290042}"/>
          </ac:picMkLst>
        </pc:picChg>
      </pc:sldChg>
      <pc:sldChg chg="modNotesTx">
        <pc:chgData name="Gerth Stølting Brodal" userId="04ef4784-6591-4f86-a140-f5c3b108582a" providerId="ADAL" clId="{0F53455B-6622-4BA3-9047-1C85E984A1D9}" dt="2023-01-29T20:54:42.266" v="564" actId="20577"/>
        <pc:sldMkLst>
          <pc:docMk/>
          <pc:sldMk cId="2542659022" sldId="334"/>
        </pc:sldMkLst>
      </pc:sldChg>
      <pc:sldChg chg="modSp mod">
        <pc:chgData name="Gerth Stølting Brodal" userId="04ef4784-6591-4f86-a140-f5c3b108582a" providerId="ADAL" clId="{0F53455B-6622-4BA3-9047-1C85E984A1D9}" dt="2023-01-29T21:47:51.581" v="654" actId="20577"/>
        <pc:sldMkLst>
          <pc:docMk/>
          <pc:sldMk cId="48858613" sldId="339"/>
        </pc:sldMkLst>
        <pc:spChg chg="mod">
          <ac:chgData name="Gerth Stølting Brodal" userId="04ef4784-6591-4f86-a140-f5c3b108582a" providerId="ADAL" clId="{0F53455B-6622-4BA3-9047-1C85E984A1D9}" dt="2023-01-29T21:47:51.581" v="654" actId="20577"/>
          <ac:spMkLst>
            <pc:docMk/>
            <pc:sldMk cId="48858613" sldId="339"/>
            <ac:spMk id="3" creationId="{00000000-0000-0000-0000-000000000000}"/>
          </ac:spMkLst>
        </pc:spChg>
      </pc:sldChg>
      <pc:sldChg chg="modNotesTx">
        <pc:chgData name="Gerth Stølting Brodal" userId="04ef4784-6591-4f86-a140-f5c3b108582a" providerId="ADAL" clId="{0F53455B-6622-4BA3-9047-1C85E984A1D9}" dt="2023-01-29T21:49:45.031" v="709" actId="20577"/>
        <pc:sldMkLst>
          <pc:docMk/>
          <pc:sldMk cId="536689368" sldId="343"/>
        </pc:sldMkLst>
      </pc:sldChg>
      <pc:sldChg chg="addSp delSp modSp mod">
        <pc:chgData name="Gerth Stølting Brodal" userId="04ef4784-6591-4f86-a140-f5c3b108582a" providerId="ADAL" clId="{0F53455B-6622-4BA3-9047-1C85E984A1D9}" dt="2023-01-26T17:39:46.620" v="431" actId="1035"/>
        <pc:sldMkLst>
          <pc:docMk/>
          <pc:sldMk cId="3891098839" sldId="350"/>
        </pc:sldMkLst>
        <pc:spChg chg="mod">
          <ac:chgData name="Gerth Stølting Brodal" userId="04ef4784-6591-4f86-a140-f5c3b108582a" providerId="ADAL" clId="{0F53455B-6622-4BA3-9047-1C85E984A1D9}" dt="2023-01-26T17:39:46.620" v="431" actId="1035"/>
          <ac:spMkLst>
            <pc:docMk/>
            <pc:sldMk cId="3891098839" sldId="350"/>
            <ac:spMk id="5"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6"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7" creationId="{00000000-0000-0000-0000-000000000000}"/>
          </ac:spMkLst>
        </pc:spChg>
        <pc:picChg chg="del">
          <ac:chgData name="Gerth Stølting Brodal" userId="04ef4784-6591-4f86-a140-f5c3b108582a" providerId="ADAL" clId="{0F53455B-6622-4BA3-9047-1C85E984A1D9}" dt="2023-01-26T17:39:05.392" v="420" actId="478"/>
          <ac:picMkLst>
            <pc:docMk/>
            <pc:sldMk cId="3891098839" sldId="350"/>
            <ac:picMk id="4" creationId="{7719E828-4849-4ECF-A19D-7B0B8906FEB9}"/>
          </ac:picMkLst>
        </pc:picChg>
        <pc:picChg chg="add mod ord">
          <ac:chgData name="Gerth Stølting Brodal" userId="04ef4784-6591-4f86-a140-f5c3b108582a" providerId="ADAL" clId="{0F53455B-6622-4BA3-9047-1C85E984A1D9}" dt="2023-01-26T17:39:14.765" v="421" actId="208"/>
          <ac:picMkLst>
            <pc:docMk/>
            <pc:sldMk cId="3891098839" sldId="350"/>
            <ac:picMk id="8" creationId="{4FDA7887-370D-488F-945C-6F146A2FC894}"/>
          </ac:picMkLst>
        </pc:picChg>
      </pc:sldChg>
      <pc:sldChg chg="addSp delSp modSp mod delAnim">
        <pc:chgData name="Gerth Stølting Brodal" userId="04ef4784-6591-4f86-a140-f5c3b108582a" providerId="ADAL" clId="{0F53455B-6622-4BA3-9047-1C85E984A1D9}" dt="2023-01-26T17:42:59.914" v="441" actId="167"/>
        <pc:sldMkLst>
          <pc:docMk/>
          <pc:sldMk cId="578142215" sldId="351"/>
        </pc:sldMkLst>
        <pc:spChg chg="add mod">
          <ac:chgData name="Gerth Stølting Brodal" userId="04ef4784-6591-4f86-a140-f5c3b108582a" providerId="ADAL" clId="{0F53455B-6622-4BA3-9047-1C85E984A1D9}" dt="2023-01-26T17:40:14.955" v="434" actId="2085"/>
          <ac:spMkLst>
            <pc:docMk/>
            <pc:sldMk cId="578142215" sldId="351"/>
            <ac:spMk id="5" creationId="{B074D9CE-9CE9-43C5-8BF4-024528DD21EF}"/>
          </ac:spMkLst>
        </pc:spChg>
        <pc:picChg chg="add mod ord modCrop">
          <ac:chgData name="Gerth Stølting Brodal" userId="04ef4784-6591-4f86-a140-f5c3b108582a" providerId="ADAL" clId="{0F53455B-6622-4BA3-9047-1C85E984A1D9}" dt="2023-01-26T17:42:59.914" v="441" actId="167"/>
          <ac:picMkLst>
            <pc:docMk/>
            <pc:sldMk cId="578142215" sldId="351"/>
            <ac:picMk id="4" creationId="{62E842E3-F547-47A0-8554-6473D54398B7}"/>
          </ac:picMkLst>
        </pc:picChg>
        <pc:picChg chg="add mod ord">
          <ac:chgData name="Gerth Stølting Brodal" userId="04ef4784-6591-4f86-a140-f5c3b108582a" providerId="ADAL" clId="{0F53455B-6622-4BA3-9047-1C85E984A1D9}" dt="2023-01-26T17:42:52.816" v="439" actId="167"/>
          <ac:picMkLst>
            <pc:docMk/>
            <pc:sldMk cId="578142215" sldId="351"/>
            <ac:picMk id="7" creationId="{A66F767F-8ADF-46BB-A20E-D949FFFB523E}"/>
          </ac:picMkLst>
        </pc:picChg>
        <pc:picChg chg="del">
          <ac:chgData name="Gerth Stølting Brodal" userId="04ef4784-6591-4f86-a140-f5c3b108582a" providerId="ADAL" clId="{0F53455B-6622-4BA3-9047-1C85E984A1D9}" dt="2023-01-26T17:37:49.888" v="414" actId="478"/>
          <ac:picMkLst>
            <pc:docMk/>
            <pc:sldMk cId="578142215" sldId="351"/>
            <ac:picMk id="15" creationId="{67216814-85EF-45EB-873F-FFF521A56150}"/>
          </ac:picMkLst>
        </pc:picChg>
        <pc:picChg chg="del">
          <ac:chgData name="Gerth Stølting Brodal" userId="04ef4784-6591-4f86-a140-f5c3b108582a" providerId="ADAL" clId="{0F53455B-6622-4BA3-9047-1C85E984A1D9}" dt="2023-01-26T17:42:55.955" v="440" actId="478"/>
          <ac:picMkLst>
            <pc:docMk/>
            <pc:sldMk cId="578142215" sldId="351"/>
            <ac:picMk id="23" creationId="{81CF9903-2A3A-4A5D-88C6-EC8D36028656}"/>
          </ac:picMkLst>
        </pc:picChg>
      </pc:sldChg>
      <pc:sldChg chg="modSp mod">
        <pc:chgData name="Gerth Stølting Brodal" userId="04ef4784-6591-4f86-a140-f5c3b108582a" providerId="ADAL" clId="{0F53455B-6622-4BA3-9047-1C85E984A1D9}" dt="2023-01-29T21:46:04.627" v="598" actId="14734"/>
        <pc:sldMkLst>
          <pc:docMk/>
          <pc:sldMk cId="1092964826" sldId="368"/>
        </pc:sldMkLst>
        <pc:graphicFrameChg chg="modGraphic">
          <ac:chgData name="Gerth Stølting Brodal" userId="04ef4784-6591-4f86-a140-f5c3b108582a" providerId="ADAL" clId="{0F53455B-6622-4BA3-9047-1C85E984A1D9}" dt="2023-01-29T21:46:04.627" v="598" actId="14734"/>
          <ac:graphicFrameMkLst>
            <pc:docMk/>
            <pc:sldMk cId="1092964826" sldId="368"/>
            <ac:graphicFrameMk id="4" creationId="{00000000-0000-0000-0000-000000000000}"/>
          </ac:graphicFrameMkLst>
        </pc:graphicFrameChg>
      </pc:sldChg>
    </pc:docChg>
  </pc:docChgLst>
  <pc:docChgLst>
    <pc:chgData name="Gerth Stølting Brodal" userId="04ef4784-6591-4f86-a140-f5c3b108582a" providerId="ADAL" clId="{AC15A741-76D8-42A2-B5C0-D1964EFC2240}"/>
    <pc:docChg chg="undo custSel modSld">
      <pc:chgData name="Gerth Stølting Brodal" userId="04ef4784-6591-4f86-a140-f5c3b108582a" providerId="ADAL" clId="{AC15A741-76D8-42A2-B5C0-D1964EFC2240}" dt="2024-02-01T15:30:56.209" v="1087" actId="20577"/>
      <pc:docMkLst>
        <pc:docMk/>
      </pc:docMkLst>
      <pc:sldChg chg="modSp modNotesTx">
        <pc:chgData name="Gerth Stølting Brodal" userId="04ef4784-6591-4f86-a140-f5c3b108582a" providerId="ADAL" clId="{AC15A741-76D8-42A2-B5C0-D1964EFC2240}" dt="2024-01-30T11:12:47.272" v="807" actId="20577"/>
        <pc:sldMkLst>
          <pc:docMk/>
          <pc:sldMk cId="2536353161" sldId="265"/>
        </pc:sldMkLst>
        <pc:spChg chg="mod">
          <ac:chgData name="Gerth Stølting Brodal" userId="04ef4784-6591-4f86-a140-f5c3b108582a" providerId="ADAL" clId="{AC15A741-76D8-42A2-B5C0-D1964EFC2240}" dt="2024-01-28T23:10:21.931" v="638" actId="20577"/>
          <ac:spMkLst>
            <pc:docMk/>
            <pc:sldMk cId="2536353161" sldId="265"/>
            <ac:spMk id="3" creationId="{00000000-0000-0000-0000-000000000000}"/>
          </ac:spMkLst>
        </pc:spChg>
      </pc:sldChg>
      <pc:sldChg chg="modNotesTx">
        <pc:chgData name="Gerth Stølting Brodal" userId="04ef4784-6591-4f86-a140-f5c3b108582a" providerId="ADAL" clId="{AC15A741-76D8-42A2-B5C0-D1964EFC2240}" dt="2024-01-28T22:04:39.453" v="266" actId="20577"/>
        <pc:sldMkLst>
          <pc:docMk/>
          <pc:sldMk cId="1278994381" sldId="293"/>
        </pc:sldMkLst>
      </pc:sldChg>
      <pc:sldChg chg="addSp delSp modSp mod">
        <pc:chgData name="Gerth Stølting Brodal" userId="04ef4784-6591-4f86-a140-f5c3b108582a" providerId="ADAL" clId="{AC15A741-76D8-42A2-B5C0-D1964EFC2240}" dt="2024-01-28T21:52:55.265" v="105" actId="1035"/>
        <pc:sldMkLst>
          <pc:docMk/>
          <pc:sldMk cId="2732955739" sldId="296"/>
        </pc:sldMkLst>
        <pc:spChg chg="add mod">
          <ac:chgData name="Gerth Stølting Brodal" userId="04ef4784-6591-4f86-a140-f5c3b108582a" providerId="ADAL" clId="{AC15A741-76D8-42A2-B5C0-D1964EFC2240}" dt="2023-12-06T00:03:34.530" v="18" actId="20577"/>
          <ac:spMkLst>
            <pc:docMk/>
            <pc:sldMk cId="2732955739" sldId="296"/>
            <ac:spMk id="10" creationId="{50035568-2C92-C7F4-3EF5-2C3A40E74D8B}"/>
          </ac:spMkLst>
        </pc:spChg>
        <pc:spChg chg="mod">
          <ac:chgData name="Gerth Stølting Brodal" userId="04ef4784-6591-4f86-a140-f5c3b108582a" providerId="ADAL" clId="{AC15A741-76D8-42A2-B5C0-D1964EFC2240}" dt="2024-01-23T08:45:49.322" v="57" actId="14100"/>
          <ac:spMkLst>
            <pc:docMk/>
            <pc:sldMk cId="2732955739" sldId="296"/>
            <ac:spMk id="11" creationId="{00000000-0000-0000-0000-000000000000}"/>
          </ac:spMkLst>
        </pc:spChg>
        <pc:picChg chg="add del mod">
          <ac:chgData name="Gerth Stølting Brodal" userId="04ef4784-6591-4f86-a140-f5c3b108582a" providerId="ADAL" clId="{AC15A741-76D8-42A2-B5C0-D1964EFC2240}" dt="2023-12-06T00:02:55.668" v="8" actId="478"/>
          <ac:picMkLst>
            <pc:docMk/>
            <pc:sldMk cId="2732955739" sldId="296"/>
            <ac:picMk id="5" creationId="{A923B088-CE05-16DD-8B16-B06E7021EA37}"/>
          </ac:picMkLst>
        </pc:picChg>
        <pc:picChg chg="add del mod">
          <ac:chgData name="Gerth Stølting Brodal" userId="04ef4784-6591-4f86-a140-f5c3b108582a" providerId="ADAL" clId="{AC15A741-76D8-42A2-B5C0-D1964EFC2240}" dt="2024-01-28T21:52:38.237" v="99" actId="478"/>
          <ac:picMkLst>
            <pc:docMk/>
            <pc:sldMk cId="2732955739" sldId="296"/>
            <ac:picMk id="5" creationId="{E281DF49-B28E-B681-131E-8AA6FD175BA1}"/>
          </ac:picMkLst>
        </pc:picChg>
        <pc:picChg chg="add mod">
          <ac:chgData name="Gerth Stølting Brodal" userId="04ef4784-6591-4f86-a140-f5c3b108582a" providerId="ADAL" clId="{AC15A741-76D8-42A2-B5C0-D1964EFC2240}" dt="2024-01-28T21:52:55.265" v="105" actId="1035"/>
          <ac:picMkLst>
            <pc:docMk/>
            <pc:sldMk cId="2732955739" sldId="296"/>
            <ac:picMk id="6" creationId="{0DC1CE6E-A053-6B0B-6435-68088E75223D}"/>
          </ac:picMkLst>
        </pc:picChg>
        <pc:picChg chg="del">
          <ac:chgData name="Gerth Stølting Brodal" userId="04ef4784-6591-4f86-a140-f5c3b108582a" providerId="ADAL" clId="{AC15A741-76D8-42A2-B5C0-D1964EFC2240}" dt="2023-12-06T00:07:28.039" v="19" actId="478"/>
          <ac:picMkLst>
            <pc:docMk/>
            <pc:sldMk cId="2732955739" sldId="296"/>
            <ac:picMk id="6" creationId="{9C311C0E-FE79-4B3C-ACE9-7EF15DDAA0A0}"/>
          </ac:picMkLst>
        </pc:picChg>
        <pc:picChg chg="add mod">
          <ac:chgData name="Gerth Stølting Brodal" userId="04ef4784-6591-4f86-a140-f5c3b108582a" providerId="ADAL" clId="{AC15A741-76D8-42A2-B5C0-D1964EFC2240}" dt="2023-12-06T00:03:05.283" v="10" actId="14100"/>
          <ac:picMkLst>
            <pc:docMk/>
            <pc:sldMk cId="2732955739" sldId="296"/>
            <ac:picMk id="8" creationId="{FFC2247C-6749-A7AD-066B-68607CB0990A}"/>
          </ac:picMkLst>
        </pc:picChg>
        <pc:picChg chg="del">
          <ac:chgData name="Gerth Stølting Brodal" userId="04ef4784-6591-4f86-a140-f5c3b108582a" providerId="ADAL" clId="{AC15A741-76D8-42A2-B5C0-D1964EFC2240}" dt="2023-12-06T00:02:34.320" v="5" actId="478"/>
          <ac:picMkLst>
            <pc:docMk/>
            <pc:sldMk cId="2732955739" sldId="296"/>
            <ac:picMk id="9" creationId="{AF4AE7F8-39CB-446A-A2DB-13C09E5D69AD}"/>
          </ac:picMkLst>
        </pc:picChg>
        <pc:picChg chg="add del mod">
          <ac:chgData name="Gerth Stølting Brodal" userId="04ef4784-6591-4f86-a140-f5c3b108582a" providerId="ADAL" clId="{AC15A741-76D8-42A2-B5C0-D1964EFC2240}" dt="2024-01-23T08:45:18.577" v="36" actId="478"/>
          <ac:picMkLst>
            <pc:docMk/>
            <pc:sldMk cId="2732955739" sldId="296"/>
            <ac:picMk id="14" creationId="{DE12CB40-1348-9F0F-834B-60E097FCAE5E}"/>
          </ac:picMkLst>
        </pc:picChg>
      </pc:sldChg>
      <pc:sldChg chg="addSp modSp mod">
        <pc:chgData name="Gerth Stølting Brodal" userId="04ef4784-6591-4f86-a140-f5c3b108582a" providerId="ADAL" clId="{AC15A741-76D8-42A2-B5C0-D1964EFC2240}" dt="2024-01-28T23:06:39.979" v="602" actId="20577"/>
        <pc:sldMkLst>
          <pc:docMk/>
          <pc:sldMk cId="2904674289" sldId="299"/>
        </pc:sldMkLst>
        <pc:spChg chg="mod">
          <ac:chgData name="Gerth Stølting Brodal" userId="04ef4784-6591-4f86-a140-f5c3b108582a" providerId="ADAL" clId="{AC15A741-76D8-42A2-B5C0-D1964EFC2240}" dt="2024-01-28T23:06:32.103" v="585"/>
          <ac:spMkLst>
            <pc:docMk/>
            <pc:sldMk cId="2904674289" sldId="299"/>
            <ac:spMk id="7"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4"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6"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7"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8" creationId="{00000000-0000-0000-0000-000000000000}"/>
          </ac:spMkLst>
        </pc:spChg>
        <pc:spChg chg="add mod">
          <ac:chgData name="Gerth Stølting Brodal" userId="04ef4784-6591-4f86-a140-f5c3b108582a" providerId="ADAL" clId="{AC15A741-76D8-42A2-B5C0-D1964EFC2240}" dt="2024-01-28T23:06:39.979" v="602" actId="20577"/>
          <ac:spMkLst>
            <pc:docMk/>
            <pc:sldMk cId="2904674289" sldId="299"/>
            <ac:spMk id="23" creationId="{7F7C3F01-8C29-A488-9B2F-57170A8DDF16}"/>
          </ac:spMkLst>
        </pc:spChg>
        <pc:grpChg chg="mod">
          <ac:chgData name="Gerth Stølting Brodal" userId="04ef4784-6591-4f86-a140-f5c3b108582a" providerId="ADAL" clId="{AC15A741-76D8-42A2-B5C0-D1964EFC2240}" dt="2024-01-28T23:06:32.103" v="585"/>
          <ac:grpSpMkLst>
            <pc:docMk/>
            <pc:sldMk cId="2904674289" sldId="299"/>
            <ac:grpSpMk id="41" creationId="{00000000-0000-0000-0000-000000000000}"/>
          </ac:grpSpMkLst>
        </pc:grpChg>
        <pc:grpChg chg="mod">
          <ac:chgData name="Gerth Stølting Brodal" userId="04ef4784-6591-4f86-a140-f5c3b108582a" providerId="ADAL" clId="{AC15A741-76D8-42A2-B5C0-D1964EFC2240}" dt="2024-01-28T23:06:32.103" v="585"/>
          <ac:grpSpMkLst>
            <pc:docMk/>
            <pc:sldMk cId="2904674289" sldId="299"/>
            <ac:grpSpMk id="44" creationId="{00000000-0000-0000-0000-000000000000}"/>
          </ac:grpSpMkLst>
        </pc:grpChg>
      </pc:sldChg>
      <pc:sldChg chg="modSp">
        <pc:chgData name="Gerth Stølting Brodal" userId="04ef4784-6591-4f86-a140-f5c3b108582a" providerId="ADAL" clId="{AC15A741-76D8-42A2-B5C0-D1964EFC2240}" dt="2023-12-06T00:10:57.567" v="34" actId="113"/>
        <pc:sldMkLst>
          <pc:docMk/>
          <pc:sldMk cId="3965123638" sldId="306"/>
        </pc:sldMkLst>
        <pc:spChg chg="mod">
          <ac:chgData name="Gerth Stølting Brodal" userId="04ef4784-6591-4f86-a140-f5c3b108582a" providerId="ADAL" clId="{AC15A741-76D8-42A2-B5C0-D1964EFC2240}" dt="2023-12-06T00:10:57.567" v="34" actId="113"/>
          <ac:spMkLst>
            <pc:docMk/>
            <pc:sldMk cId="3965123638" sldId="306"/>
            <ac:spMk id="3" creationId="{00000000-0000-0000-0000-000000000000}"/>
          </ac:spMkLst>
        </pc:spChg>
      </pc:sldChg>
      <pc:sldChg chg="modNotesTx">
        <pc:chgData name="Gerth Stølting Brodal" userId="04ef4784-6591-4f86-a140-f5c3b108582a" providerId="ADAL" clId="{AC15A741-76D8-42A2-B5C0-D1964EFC2240}" dt="2024-01-28T22:29:29.297" v="438" actId="20577"/>
        <pc:sldMkLst>
          <pc:docMk/>
          <pc:sldMk cId="3461060157" sldId="310"/>
        </pc:sldMkLst>
      </pc:sldChg>
      <pc:sldChg chg="modSp mod modNotesTx">
        <pc:chgData name="Gerth Stølting Brodal" userId="04ef4784-6591-4f86-a140-f5c3b108582a" providerId="ADAL" clId="{AC15A741-76D8-42A2-B5C0-D1964EFC2240}" dt="2024-01-28T21:56:59.315" v="148"/>
        <pc:sldMkLst>
          <pc:docMk/>
          <pc:sldMk cId="3427877334" sldId="323"/>
        </pc:sldMkLst>
        <pc:spChg chg="mod">
          <ac:chgData name="Gerth Stølting Brodal" userId="04ef4784-6591-4f86-a140-f5c3b108582a" providerId="ADAL" clId="{AC15A741-76D8-42A2-B5C0-D1964EFC2240}" dt="2023-12-05T23:52:08.175" v="0"/>
          <ac:spMkLst>
            <pc:docMk/>
            <pc:sldMk cId="3427877334" sldId="323"/>
            <ac:spMk id="2" creationId="{00000000-0000-0000-0000-000000000000}"/>
          </ac:spMkLst>
        </pc:spChg>
      </pc:sldChg>
      <pc:sldChg chg="addSp delSp modSp mod modNotesTx">
        <pc:chgData name="Gerth Stølting Brodal" userId="04ef4784-6591-4f86-a140-f5c3b108582a" providerId="ADAL" clId="{AC15A741-76D8-42A2-B5C0-D1964EFC2240}" dt="2024-01-29T07:20:42.621" v="683"/>
        <pc:sldMkLst>
          <pc:docMk/>
          <pc:sldMk cId="309929601" sldId="324"/>
        </pc:sldMkLst>
        <pc:spChg chg="mod">
          <ac:chgData name="Gerth Stølting Brodal" userId="04ef4784-6591-4f86-a140-f5c3b108582a" providerId="ADAL" clId="{AC15A741-76D8-42A2-B5C0-D1964EFC2240}" dt="2024-01-28T22:15:57.973" v="291" actId="6549"/>
          <ac:spMkLst>
            <pc:docMk/>
            <pc:sldMk cId="309929601" sldId="324"/>
            <ac:spMk id="4" creationId="{00000000-0000-0000-0000-000000000000}"/>
          </ac:spMkLst>
        </pc:spChg>
        <pc:picChg chg="add mod ord">
          <ac:chgData name="Gerth Stølting Brodal" userId="04ef4784-6591-4f86-a140-f5c3b108582a" providerId="ADAL" clId="{AC15A741-76D8-42A2-B5C0-D1964EFC2240}" dt="2024-01-23T08:49:58.239" v="79" actId="167"/>
          <ac:picMkLst>
            <pc:docMk/>
            <pc:sldMk cId="309929601" sldId="324"/>
            <ac:picMk id="5" creationId="{24C3C661-C8E5-3BD1-6E92-E1369A70FE60}"/>
          </ac:picMkLst>
        </pc:picChg>
        <pc:picChg chg="mod">
          <ac:chgData name="Gerth Stølting Brodal" userId="04ef4784-6591-4f86-a140-f5c3b108582a" providerId="ADAL" clId="{AC15A741-76D8-42A2-B5C0-D1964EFC2240}" dt="2024-01-23T08:51:55.981" v="98" actId="1076"/>
          <ac:picMkLst>
            <pc:docMk/>
            <pc:sldMk cId="309929601" sldId="324"/>
            <ac:picMk id="7" creationId="{4BA79B1B-F44E-4869-A330-5A9526D092F4}"/>
          </ac:picMkLst>
        </pc:picChg>
        <pc:picChg chg="del">
          <ac:chgData name="Gerth Stølting Brodal" userId="04ef4784-6591-4f86-a140-f5c3b108582a" providerId="ADAL" clId="{AC15A741-76D8-42A2-B5C0-D1964EFC2240}" dt="2024-01-23T08:49:50.909" v="76" actId="478"/>
          <ac:picMkLst>
            <pc:docMk/>
            <pc:sldMk cId="309929601" sldId="324"/>
            <ac:picMk id="11" creationId="{61926F14-B8BD-4B8D-8A7F-C669FCBCE41F}"/>
          </ac:picMkLst>
        </pc:picChg>
      </pc:sldChg>
      <pc:sldChg chg="addSp delSp modSp mod">
        <pc:chgData name="Gerth Stølting Brodal" userId="04ef4784-6591-4f86-a140-f5c3b108582a" providerId="ADAL" clId="{AC15A741-76D8-42A2-B5C0-D1964EFC2240}" dt="2024-01-28T22:13:11.595" v="289" actId="20577"/>
        <pc:sldMkLst>
          <pc:docMk/>
          <pc:sldMk cId="3115951394" sldId="325"/>
        </pc:sldMkLst>
        <pc:spChg chg="mod">
          <ac:chgData name="Gerth Stølting Brodal" userId="04ef4784-6591-4f86-a140-f5c3b108582a" providerId="ADAL" clId="{AC15A741-76D8-42A2-B5C0-D1964EFC2240}" dt="2024-01-28T22:12:35.727" v="276" actId="6549"/>
          <ac:spMkLst>
            <pc:docMk/>
            <pc:sldMk cId="3115951394" sldId="325"/>
            <ac:spMk id="2" creationId="{00000000-0000-0000-0000-000000000000}"/>
          </ac:spMkLst>
        </pc:spChg>
        <pc:spChg chg="mod">
          <ac:chgData name="Gerth Stølting Brodal" userId="04ef4784-6591-4f86-a140-f5c3b108582a" providerId="ADAL" clId="{AC15A741-76D8-42A2-B5C0-D1964EFC2240}" dt="2024-01-28T22:13:11.595" v="289" actId="20577"/>
          <ac:spMkLst>
            <pc:docMk/>
            <pc:sldMk cId="3115951394" sldId="325"/>
            <ac:spMk id="5" creationId="{00000000-0000-0000-0000-000000000000}"/>
          </ac:spMkLst>
        </pc:spChg>
        <pc:picChg chg="add del">
          <ac:chgData name="Gerth Stølting Brodal" userId="04ef4784-6591-4f86-a140-f5c3b108582a" providerId="ADAL" clId="{AC15A741-76D8-42A2-B5C0-D1964EFC2240}" dt="2024-01-23T08:48:24.124" v="66" actId="478"/>
          <ac:picMkLst>
            <pc:docMk/>
            <pc:sldMk cId="3115951394" sldId="325"/>
            <ac:picMk id="4" creationId="{C2E21AA0-4140-4407-857A-C6ED08A53963}"/>
          </ac:picMkLst>
        </pc:picChg>
        <pc:picChg chg="add del mod">
          <ac:chgData name="Gerth Stølting Brodal" userId="04ef4784-6591-4f86-a140-f5c3b108582a" providerId="ADAL" clId="{AC15A741-76D8-42A2-B5C0-D1964EFC2240}" dt="2024-01-23T08:48:25.415" v="67" actId="478"/>
          <ac:picMkLst>
            <pc:docMk/>
            <pc:sldMk cId="3115951394" sldId="325"/>
            <ac:picMk id="6" creationId="{02B6DD3D-13B0-0D91-DCC2-57B20BFA2D93}"/>
          </ac:picMkLst>
        </pc:picChg>
        <pc:picChg chg="add mod ord">
          <ac:chgData name="Gerth Stølting Brodal" userId="04ef4784-6591-4f86-a140-f5c3b108582a" providerId="ADAL" clId="{AC15A741-76D8-42A2-B5C0-D1964EFC2240}" dt="2024-01-28T22:12:47.289" v="284" actId="1036"/>
          <ac:picMkLst>
            <pc:docMk/>
            <pc:sldMk cId="3115951394" sldId="325"/>
            <ac:picMk id="9" creationId="{8A05DFB7-8320-851D-D27C-98D3CA3A53EB}"/>
          </ac:picMkLst>
        </pc:picChg>
      </pc:sldChg>
      <pc:sldChg chg="modSp modAnim">
        <pc:chgData name="Gerth Stølting Brodal" userId="04ef4784-6591-4f86-a140-f5c3b108582a" providerId="ADAL" clId="{AC15A741-76D8-42A2-B5C0-D1964EFC2240}" dt="2024-01-28T22:06:29.319" v="274" actId="2711"/>
        <pc:sldMkLst>
          <pc:docMk/>
          <pc:sldMk cId="2268915177" sldId="326"/>
        </pc:sldMkLst>
        <pc:spChg chg="mod">
          <ac:chgData name="Gerth Stølting Brodal" userId="04ef4784-6591-4f86-a140-f5c3b108582a" providerId="ADAL" clId="{AC15A741-76D8-42A2-B5C0-D1964EFC2240}" dt="2024-01-28T22:06:29.319" v="274" actId="2711"/>
          <ac:spMkLst>
            <pc:docMk/>
            <pc:sldMk cId="2268915177" sldId="326"/>
            <ac:spMk id="5" creationId="{00000000-0000-0000-0000-000000000000}"/>
          </ac:spMkLst>
        </pc:spChg>
      </pc:sldChg>
      <pc:sldChg chg="addSp delSp modSp mod modNotesTx">
        <pc:chgData name="Gerth Stølting Brodal" userId="04ef4784-6591-4f86-a140-f5c3b108582a" providerId="ADAL" clId="{AC15A741-76D8-42A2-B5C0-D1964EFC2240}" dt="2024-01-28T23:09:03.976" v="636" actId="20577"/>
        <pc:sldMkLst>
          <pc:docMk/>
          <pc:sldMk cId="2180986456" sldId="328"/>
        </pc:sldMkLst>
        <pc:picChg chg="add mod">
          <ac:chgData name="Gerth Stølting Brodal" userId="04ef4784-6591-4f86-a140-f5c3b108582a" providerId="ADAL" clId="{AC15A741-76D8-42A2-B5C0-D1964EFC2240}" dt="2023-12-06T00:10:05.217" v="32" actId="1582"/>
          <ac:picMkLst>
            <pc:docMk/>
            <pc:sldMk cId="2180986456" sldId="328"/>
            <ac:picMk id="4" creationId="{976110D4-3CC9-EC55-0783-747D76DDC289}"/>
          </ac:picMkLst>
        </pc:picChg>
        <pc:picChg chg="del">
          <ac:chgData name="Gerth Stølting Brodal" userId="04ef4784-6591-4f86-a140-f5c3b108582a" providerId="ADAL" clId="{AC15A741-76D8-42A2-B5C0-D1964EFC2240}" dt="2023-12-06T00:09:53.778" v="30" actId="478"/>
          <ac:picMkLst>
            <pc:docMk/>
            <pc:sldMk cId="2180986456" sldId="328"/>
            <ac:picMk id="9" creationId="{DF0BB6ED-AFC4-49AD-A093-F4814B290042}"/>
          </ac:picMkLst>
        </pc:picChg>
      </pc:sldChg>
      <pc:sldChg chg="modNotesTx">
        <pc:chgData name="Gerth Stølting Brodal" userId="04ef4784-6591-4f86-a140-f5c3b108582a" providerId="ADAL" clId="{AC15A741-76D8-42A2-B5C0-D1964EFC2240}" dt="2024-01-28T22:42:43.899" v="445" actId="20577"/>
        <pc:sldMkLst>
          <pc:docMk/>
          <pc:sldMk cId="2542659022" sldId="334"/>
        </pc:sldMkLst>
      </pc:sldChg>
      <pc:sldChg chg="modSp">
        <pc:chgData name="Gerth Stølting Brodal" userId="04ef4784-6591-4f86-a140-f5c3b108582a" providerId="ADAL" clId="{AC15A741-76D8-42A2-B5C0-D1964EFC2240}" dt="2024-01-28T23:03:43.123" v="583" actId="20577"/>
        <pc:sldMkLst>
          <pc:docMk/>
          <pc:sldMk cId="48858613" sldId="339"/>
        </pc:sldMkLst>
        <pc:spChg chg="mod">
          <ac:chgData name="Gerth Stølting Brodal" userId="04ef4784-6591-4f86-a140-f5c3b108582a" providerId="ADAL" clId="{AC15A741-76D8-42A2-B5C0-D1964EFC2240}" dt="2024-01-28T23:03:43.123" v="583" actId="20577"/>
          <ac:spMkLst>
            <pc:docMk/>
            <pc:sldMk cId="48858613" sldId="339"/>
            <ac:spMk id="3" creationId="{00000000-0000-0000-0000-000000000000}"/>
          </ac:spMkLst>
        </pc:spChg>
      </pc:sldChg>
      <pc:sldChg chg="modSp mod">
        <pc:chgData name="Gerth Stølting Brodal" userId="04ef4784-6591-4f86-a140-f5c3b108582a" providerId="ADAL" clId="{AC15A741-76D8-42A2-B5C0-D1964EFC2240}" dt="2024-01-28T23:32:09.776" v="646" actId="20577"/>
        <pc:sldMkLst>
          <pc:docMk/>
          <pc:sldMk cId="1032111732" sldId="342"/>
        </pc:sldMkLst>
        <pc:spChg chg="mod">
          <ac:chgData name="Gerth Stølting Brodal" userId="04ef4784-6591-4f86-a140-f5c3b108582a" providerId="ADAL" clId="{AC15A741-76D8-42A2-B5C0-D1964EFC2240}" dt="2024-01-28T23:32:09.776" v="646" actId="20577"/>
          <ac:spMkLst>
            <pc:docMk/>
            <pc:sldMk cId="1032111732" sldId="342"/>
            <ac:spMk id="3" creationId="{00000000-0000-0000-0000-000000000000}"/>
          </ac:spMkLst>
        </pc:spChg>
      </pc:sldChg>
      <pc:sldChg chg="modSp">
        <pc:chgData name="Gerth Stølting Brodal" userId="04ef4784-6591-4f86-a140-f5c3b108582a" providerId="ADAL" clId="{AC15A741-76D8-42A2-B5C0-D1964EFC2240}" dt="2024-01-28T23:14:10.548" v="644" actId="20577"/>
        <pc:sldMkLst>
          <pc:docMk/>
          <pc:sldMk cId="3891098839" sldId="350"/>
        </pc:sldMkLst>
        <pc:spChg chg="mod">
          <ac:chgData name="Gerth Stølting Brodal" userId="04ef4784-6591-4f86-a140-f5c3b108582a" providerId="ADAL" clId="{AC15A741-76D8-42A2-B5C0-D1964EFC2240}" dt="2024-01-28T23:14:10.548" v="644" actId="20577"/>
          <ac:spMkLst>
            <pc:docMk/>
            <pc:sldMk cId="3891098839" sldId="350"/>
            <ac:spMk id="6" creationId="{00000000-0000-0000-0000-000000000000}"/>
          </ac:spMkLst>
        </pc:spChg>
      </pc:sldChg>
      <pc:sldChg chg="modSp mod modNotesTx">
        <pc:chgData name="Gerth Stølting Brodal" userId="04ef4784-6591-4f86-a140-f5c3b108582a" providerId="ADAL" clId="{AC15A741-76D8-42A2-B5C0-D1964EFC2240}" dt="2024-02-01T15:30:56.209" v="1087" actId="20577"/>
        <pc:sldMkLst>
          <pc:docMk/>
          <pc:sldMk cId="2588609654" sldId="352"/>
        </pc:sldMkLst>
        <pc:spChg chg="mod">
          <ac:chgData name="Gerth Stølting Brodal" userId="04ef4784-6591-4f86-a140-f5c3b108582a" providerId="ADAL" clId="{AC15A741-76D8-42A2-B5C0-D1964EFC2240}" dt="2024-02-01T15:23:15.866" v="1008" actId="114"/>
          <ac:spMkLst>
            <pc:docMk/>
            <pc:sldMk cId="2588609654" sldId="352"/>
            <ac:spMk id="3" creationId="{00000000-0000-0000-0000-000000000000}"/>
          </ac:spMkLst>
        </pc:spChg>
      </pc:sldChg>
      <pc:sldChg chg="modSp mod">
        <pc:chgData name="Gerth Stølting Brodal" userId="04ef4784-6591-4f86-a140-f5c3b108582a" providerId="ADAL" clId="{AC15A741-76D8-42A2-B5C0-D1964EFC2240}" dt="2024-02-01T15:23:06.900" v="1007" actId="113"/>
        <pc:sldMkLst>
          <pc:docMk/>
          <pc:sldMk cId="4061712828" sldId="353"/>
        </pc:sldMkLst>
        <pc:spChg chg="mod">
          <ac:chgData name="Gerth Stølting Brodal" userId="04ef4784-6591-4f86-a140-f5c3b108582a" providerId="ADAL" clId="{AC15A741-76D8-42A2-B5C0-D1964EFC2240}" dt="2024-02-01T15:23:06.900" v="1007" actId="113"/>
          <ac:spMkLst>
            <pc:docMk/>
            <pc:sldMk cId="4061712828" sldId="353"/>
            <ac:spMk id="3" creationId="{00000000-0000-0000-0000-000000000000}"/>
          </ac:spMkLst>
        </pc:spChg>
      </pc:sldChg>
      <pc:sldChg chg="modSp modNotesTx">
        <pc:chgData name="Gerth Stølting Brodal" userId="04ef4784-6591-4f86-a140-f5c3b108582a" providerId="ADAL" clId="{AC15A741-76D8-42A2-B5C0-D1964EFC2240}" dt="2024-01-28T21:53:53.267" v="111" actId="6549"/>
        <pc:sldMkLst>
          <pc:docMk/>
          <pc:sldMk cId="2548786588" sldId="366"/>
        </pc:sldMkLst>
        <pc:spChg chg="mod">
          <ac:chgData name="Gerth Stølting Brodal" userId="04ef4784-6591-4f86-a140-f5c3b108582a" providerId="ADAL" clId="{AC15A741-76D8-42A2-B5C0-D1964EFC2240}" dt="2024-01-28T21:53:45.410" v="110" actId="20577"/>
          <ac:spMkLst>
            <pc:docMk/>
            <pc:sldMk cId="2548786588" sldId="366"/>
            <ac:spMk id="5" creationId="{00000000-0000-0000-0000-000000000000}"/>
          </ac:spMkLst>
        </pc:spChg>
      </pc:sldChg>
      <pc:sldChg chg="modNotesTx">
        <pc:chgData name="Gerth Stølting Brodal" userId="04ef4784-6591-4f86-a140-f5c3b108582a" providerId="ADAL" clId="{AC15A741-76D8-42A2-B5C0-D1964EFC2240}" dt="2024-01-28T23:00:25.225" v="565" actId="20577"/>
        <pc:sldMkLst>
          <pc:docMk/>
          <pc:sldMk cId="1092964826" sldId="368"/>
        </pc:sldMkLst>
      </pc:sldChg>
      <pc:sldChg chg="modNotesTx">
        <pc:chgData name="Gerth Stølting Brodal" userId="04ef4784-6591-4f86-a140-f5c3b108582a" providerId="ADAL" clId="{AC15A741-76D8-42A2-B5C0-D1964EFC2240}" dt="2024-01-30T12:16:10.121" v="808" actId="20577"/>
        <pc:sldMkLst>
          <pc:docMk/>
          <pc:sldMk cId="3992491672" sldId="36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11/11/2024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dirty="0"/>
              <a:t>Introduktion til Programmering med Videnskabelige Anvendelser</a:t>
            </a:r>
          </a:p>
          <a:p>
            <a:r>
              <a:rPr lang="en-US" dirty="0"/>
              <a:t>https://kursuskatalog.au.dk/da/course/111388/Introduktion-til-programmering-med-videnskabelige-anvendelser</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release of Python 2 was 2.7 in 2010</a:t>
            </a:r>
          </a:p>
          <a:p>
            <a:r>
              <a:rPr lang="en-US" dirty="0"/>
              <a:t>Python 3.0 was released in 2008 (to clean up some unfortunate design in Python 2)</a:t>
            </a:r>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22</a:t>
            </a:fld>
            <a:endParaRPr lang="en-US"/>
          </a:p>
        </p:txBody>
      </p:sp>
    </p:spTree>
    <p:extLst>
      <p:ext uri="{BB962C8B-B14F-4D97-AF65-F5344CB8AC3E}">
        <p14:creationId xmlns:p14="http://schemas.microsoft.com/office/powerpoint/2010/main" val="1385208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Different</a:t>
            </a:r>
            <a:r>
              <a:rPr lang="da-DK" dirty="0"/>
              <a:t> </a:t>
            </a:r>
            <a:r>
              <a:rPr lang="da-DK" dirty="0" err="1"/>
              <a:t>ways</a:t>
            </a:r>
            <a:r>
              <a:rPr lang="da-DK" dirty="0"/>
              <a:t> to </a:t>
            </a:r>
            <a:r>
              <a:rPr lang="da-DK" dirty="0" err="1"/>
              <a:t>achieve</a:t>
            </a:r>
            <a:r>
              <a:rPr lang="da-DK" dirty="0"/>
              <a:t> </a:t>
            </a:r>
            <a:r>
              <a:rPr lang="da-DK" dirty="0" err="1"/>
              <a:t>memory</a:t>
            </a:r>
            <a:r>
              <a:rPr lang="da-DK" dirty="0"/>
              <a:t> </a:t>
            </a:r>
            <a:r>
              <a:rPr lang="da-DK" dirty="0" err="1"/>
              <a:t>safety</a:t>
            </a:r>
            <a:r>
              <a:rPr lang="da-DK" dirty="0"/>
              <a:t>: Index out of </a:t>
            </a:r>
            <a:r>
              <a:rPr lang="da-DK" dirty="0" err="1"/>
              <a:t>bounds</a:t>
            </a:r>
            <a:r>
              <a:rPr lang="da-DK" dirty="0"/>
              <a:t> check, </a:t>
            </a:r>
            <a:r>
              <a:rPr lang="da-DK" dirty="0" err="1"/>
              <a:t>garbage</a:t>
            </a:r>
            <a:r>
              <a:rPr lang="da-DK" dirty="0"/>
              <a:t> </a:t>
            </a:r>
            <a:r>
              <a:rPr lang="da-DK" dirty="0" err="1"/>
              <a:t>collection</a:t>
            </a:r>
            <a:r>
              <a:rPr lang="da-DK" dirty="0"/>
              <a:t> (</a:t>
            </a:r>
            <a:r>
              <a:rPr lang="da-DK" dirty="0" err="1"/>
              <a:t>prevent</a:t>
            </a:r>
            <a:r>
              <a:rPr lang="da-DK" dirty="0"/>
              <a:t> </a:t>
            </a:r>
            <a:r>
              <a:rPr lang="da-DK" dirty="0" err="1"/>
              <a:t>memory</a:t>
            </a:r>
            <a:r>
              <a:rPr lang="da-DK" dirty="0"/>
              <a:t> </a:t>
            </a:r>
            <a:r>
              <a:rPr lang="da-DK" dirty="0" err="1"/>
              <a:t>leaks</a:t>
            </a:r>
            <a:r>
              <a:rPr lang="da-DK" dirty="0"/>
              <a:t>), </a:t>
            </a:r>
            <a:r>
              <a:rPr lang="da-DK" dirty="0" err="1"/>
              <a:t>restrict</a:t>
            </a:r>
            <a:r>
              <a:rPr lang="da-DK" dirty="0"/>
              <a:t> </a:t>
            </a:r>
            <a:r>
              <a:rPr lang="da-DK" dirty="0" err="1"/>
              <a:t>allowed</a:t>
            </a:r>
            <a:r>
              <a:rPr lang="da-DK" dirty="0"/>
              <a:t> </a:t>
            </a:r>
            <a:r>
              <a:rPr lang="da-DK" dirty="0" err="1"/>
              <a:t>code</a:t>
            </a:r>
            <a:r>
              <a:rPr lang="da-DK" dirty="0"/>
              <a:t> (Rust </a:t>
            </a:r>
            <a:r>
              <a:rPr lang="da-DK" dirty="0" err="1"/>
              <a:t>way</a:t>
            </a:r>
            <a:r>
              <a:rPr lang="da-DK" dirty="0"/>
              <a:t> </a:t>
            </a:r>
            <a:r>
              <a:rPr lang="da-DK" dirty="0" err="1"/>
              <a:t>using</a:t>
            </a:r>
            <a:r>
              <a:rPr lang="da-DK" dirty="0"/>
              <a:t> </a:t>
            </a:r>
            <a:r>
              <a:rPr lang="da-DK" dirty="0" err="1"/>
              <a:t>concepts</a:t>
            </a:r>
            <a:r>
              <a:rPr lang="da-DK" dirty="0"/>
              <a:t> of </a:t>
            </a:r>
            <a:r>
              <a:rPr lang="da-DK" dirty="0" err="1"/>
              <a:t>owner</a:t>
            </a:r>
            <a:r>
              <a:rPr lang="da-DK" dirty="0"/>
              <a:t> and </a:t>
            </a:r>
            <a:r>
              <a:rPr lang="da-DK" dirty="0" err="1"/>
              <a:t>borrowing</a:t>
            </a:r>
            <a:r>
              <a:rPr lang="da-DK" dirty="0"/>
              <a:t>)</a:t>
            </a:r>
          </a:p>
          <a:p>
            <a:r>
              <a:rPr lang="da-DK" dirty="0"/>
              <a:t>It is </a:t>
            </a:r>
            <a:r>
              <a:rPr lang="da-DK" dirty="0" err="1"/>
              <a:t>very</a:t>
            </a:r>
            <a:r>
              <a:rPr lang="da-DK" dirty="0"/>
              <a:t> </a:t>
            </a:r>
            <a:r>
              <a:rPr lang="da-DK" dirty="0" err="1"/>
              <a:t>hard</a:t>
            </a:r>
            <a:r>
              <a:rPr lang="da-DK" dirty="0"/>
              <a:t> to </a:t>
            </a:r>
            <a:r>
              <a:rPr lang="da-DK" dirty="0" err="1"/>
              <a:t>avoid</a:t>
            </a:r>
            <a:r>
              <a:rPr lang="da-DK" dirty="0"/>
              <a:t> bugs in </a:t>
            </a:r>
            <a:r>
              <a:rPr lang="da-DK" dirty="0" err="1"/>
              <a:t>code</a:t>
            </a:r>
            <a:r>
              <a:rPr lang="da-DK" dirty="0"/>
              <a:t>, let the design of the </a:t>
            </a:r>
            <a:r>
              <a:rPr lang="da-DK" dirty="0" err="1"/>
              <a:t>language</a:t>
            </a:r>
            <a:r>
              <a:rPr lang="da-DK" dirty="0"/>
              <a:t> </a:t>
            </a:r>
            <a:r>
              <a:rPr lang="da-DK" dirty="0" err="1"/>
              <a:t>help</a:t>
            </a:r>
            <a:r>
              <a:rPr lang="da-DK" dirty="0"/>
              <a:t> </a:t>
            </a:r>
            <a:r>
              <a:rPr lang="da-DK" dirty="0" err="1"/>
              <a:t>you</a:t>
            </a:r>
            <a:r>
              <a:rPr lang="da-DK" dirty="0"/>
              <a:t> limit the </a:t>
            </a:r>
            <a:r>
              <a:rPr lang="da-DK" dirty="0" err="1"/>
              <a:t>consequences</a:t>
            </a:r>
            <a:r>
              <a:rPr lang="da-DK" dirty="0"/>
              <a:t> of the bugs</a:t>
            </a:r>
          </a:p>
          <a:p>
            <a:r>
              <a:rPr lang="da-DK" dirty="0" err="1"/>
              <a:t>You</a:t>
            </a:r>
            <a:r>
              <a:rPr lang="da-DK" dirty="0"/>
              <a:t> </a:t>
            </a:r>
            <a:r>
              <a:rPr lang="da-DK" dirty="0" err="1"/>
              <a:t>can</a:t>
            </a:r>
            <a:r>
              <a:rPr lang="da-DK" dirty="0"/>
              <a:t> still do </a:t>
            </a:r>
            <a:r>
              <a:rPr lang="da-DK" dirty="0" err="1"/>
              <a:t>very</a:t>
            </a:r>
            <a:r>
              <a:rPr lang="da-DK" dirty="0"/>
              <a:t> </a:t>
            </a:r>
            <a:r>
              <a:rPr lang="da-DK" dirty="0" err="1"/>
              <a:t>unsecure</a:t>
            </a:r>
            <a:r>
              <a:rPr lang="da-DK" dirty="0"/>
              <a:t> </a:t>
            </a:r>
            <a:r>
              <a:rPr lang="da-DK" dirty="0" err="1"/>
              <a:t>things</a:t>
            </a:r>
            <a:r>
              <a:rPr lang="da-DK" dirty="0"/>
              <a:t> in Python…</a:t>
            </a:r>
          </a:p>
          <a:p>
            <a:r>
              <a:rPr lang="da-DK" dirty="0"/>
              <a:t>(</a:t>
            </a:r>
            <a:r>
              <a:rPr lang="da-DK" dirty="0" err="1"/>
              <a:t>Moving</a:t>
            </a:r>
            <a:r>
              <a:rPr lang="da-DK" dirty="0"/>
              <a:t> ”a[1] = 6” </a:t>
            </a:r>
            <a:r>
              <a:rPr lang="da-DK" dirty="0" err="1"/>
              <a:t>after</a:t>
            </a:r>
            <a:r>
              <a:rPr lang="da-DK" dirty="0"/>
              <a:t> the </a:t>
            </a:r>
            <a:r>
              <a:rPr lang="da-DK" dirty="0" err="1"/>
              <a:t>assignment</a:t>
            </a:r>
            <a:r>
              <a:rPr lang="da-DK" dirty="0"/>
              <a:t> to ”b” </a:t>
            </a:r>
            <a:r>
              <a:rPr lang="da-DK" dirty="0" err="1"/>
              <a:t>avoids</a:t>
            </a:r>
            <a:r>
              <a:rPr lang="da-DK" dirty="0"/>
              <a:t> the </a:t>
            </a:r>
            <a:r>
              <a:rPr lang="da-DK" dirty="0" err="1"/>
              <a:t>Compile</a:t>
            </a:r>
            <a:r>
              <a:rPr lang="da-DK" dirty="0"/>
              <a:t> </a:t>
            </a:r>
            <a:r>
              <a:rPr lang="da-DK" dirty="0" err="1"/>
              <a:t>error</a:t>
            </a:r>
            <a:r>
              <a:rPr lang="da-DK" dirty="0"/>
              <a:t>, </a:t>
            </a:r>
            <a:r>
              <a:rPr lang="da-DK" dirty="0" err="1"/>
              <a:t>since</a:t>
            </a:r>
            <a:r>
              <a:rPr lang="da-DK" dirty="0"/>
              <a:t> </a:t>
            </a:r>
            <a:r>
              <a:rPr lang="da-DK" dirty="0" err="1"/>
              <a:t>now</a:t>
            </a:r>
            <a:r>
              <a:rPr lang="da-DK" dirty="0"/>
              <a:t> </a:t>
            </a:r>
            <a:r>
              <a:rPr lang="da-DK" dirty="0" err="1"/>
              <a:t>lifespans</a:t>
            </a:r>
            <a:r>
              <a:rPr lang="da-DK" dirty="0"/>
              <a:t> </a:t>
            </a:r>
            <a:r>
              <a:rPr lang="da-DK" dirty="0" err="1"/>
              <a:t>are</a:t>
            </a:r>
            <a:r>
              <a:rPr lang="da-DK" dirty="0"/>
              <a:t> </a:t>
            </a:r>
            <a:r>
              <a:rPr lang="da-DK" dirty="0" err="1"/>
              <a:t>nested</a:t>
            </a:r>
            <a:r>
              <a:rPr lang="da-DK" dirty="0"/>
              <a:t>)</a:t>
            </a:r>
            <a:endParaRPr lang="en-US" dirty="0"/>
          </a:p>
        </p:txBody>
      </p:sp>
      <p:sp>
        <p:nvSpPr>
          <p:cNvPr id="4" name="Slide Number Placeholder 3"/>
          <p:cNvSpPr>
            <a:spLocks noGrp="1"/>
          </p:cNvSpPr>
          <p:nvPr>
            <p:ph type="sldNum" sz="quarter" idx="5"/>
          </p:nvPr>
        </p:nvSpPr>
        <p:spPr/>
        <p:txBody>
          <a:bodyPr/>
          <a:lstStyle/>
          <a:p>
            <a:fld id="{CD563DD8-32AB-41BE-B1C6-8EAC45222ACE}" type="slidenum">
              <a:rPr lang="en-US" smtClean="0"/>
              <a:t>27</a:t>
            </a:fld>
            <a:endParaRPr lang="en-US"/>
          </a:p>
        </p:txBody>
      </p:sp>
    </p:spTree>
    <p:extLst>
      <p:ext uri="{BB962C8B-B14F-4D97-AF65-F5344CB8AC3E}">
        <p14:creationId xmlns:p14="http://schemas.microsoft.com/office/powerpoint/2010/main" val="4025688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a:t>
            </a:r>
            <a:r>
              <a:rPr lang="en-US"/>
              <a:t>3.10 - </a:t>
            </a:r>
            <a:r>
              <a:rPr lang="en-US" dirty="0"/>
              <a:t>3.13 focus on better error reporting</a:t>
            </a:r>
          </a:p>
        </p:txBody>
      </p:sp>
      <p:sp>
        <p:nvSpPr>
          <p:cNvPr id="4" name="Slide Number Placeholder 3"/>
          <p:cNvSpPr>
            <a:spLocks noGrp="1"/>
          </p:cNvSpPr>
          <p:nvPr>
            <p:ph type="sldNum" sz="quarter" idx="5"/>
          </p:nvPr>
        </p:nvSpPr>
        <p:spPr/>
        <p:txBody>
          <a:bodyPr/>
          <a:lstStyle/>
          <a:p>
            <a:fld id="{CD563DD8-32AB-41BE-B1C6-8EAC45222ACE}" type="slidenum">
              <a:rPr lang="en-US" smtClean="0"/>
              <a:t>34</a:t>
            </a:fld>
            <a:endParaRPr lang="en-US"/>
          </a:p>
        </p:txBody>
      </p:sp>
    </p:spTree>
    <p:extLst>
      <p:ext uri="{BB962C8B-B14F-4D97-AF65-F5344CB8AC3E}">
        <p14:creationId xmlns:p14="http://schemas.microsoft.com/office/powerpoint/2010/main" val="3444547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overrides </a:t>
            </a:r>
            <a:r>
              <a:rPr lang="da-DK" dirty="0" err="1"/>
              <a:t>builtin</a:t>
            </a:r>
            <a:r>
              <a:rPr lang="da-DK" dirty="0"/>
              <a:t> </a:t>
            </a:r>
            <a:r>
              <a:rPr lang="da-DK" dirty="0" err="1"/>
              <a:t>function</a:t>
            </a:r>
            <a:r>
              <a:rPr lang="da-DK" dirty="0"/>
              <a:t> ”sum”</a:t>
            </a:r>
          </a:p>
        </p:txBody>
      </p:sp>
      <p:sp>
        <p:nvSpPr>
          <p:cNvPr id="4" name="Slide Number Placeholder 3"/>
          <p:cNvSpPr>
            <a:spLocks noGrp="1"/>
          </p:cNvSpPr>
          <p:nvPr>
            <p:ph type="sldNum" sz="quarter" idx="5"/>
          </p:nvPr>
        </p:nvSpPr>
        <p:spPr/>
        <p:txBody>
          <a:bodyPr/>
          <a:lstStyle/>
          <a:p>
            <a:fld id="{CD563DD8-32AB-41BE-B1C6-8EAC45222ACE}" type="slidenum">
              <a:rPr lang="en-US" smtClean="0"/>
              <a:t>38</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da-DK" dirty="0"/>
          </a:p>
          <a:p>
            <a:endParaRPr lang="da-DK" dirty="0"/>
          </a:p>
          <a:p>
            <a:r>
              <a:rPr lang="da-DK" dirty="0" err="1"/>
              <a:t>gcc</a:t>
            </a:r>
            <a:r>
              <a:rPr lang="da-DK" dirty="0"/>
              <a:t> –O3</a:t>
            </a:r>
          </a:p>
          <a:p>
            <a:r>
              <a:rPr lang="da-DK" dirty="0" err="1"/>
              <a:t>gcc</a:t>
            </a:r>
            <a:r>
              <a:rPr lang="da-DK" dirty="0"/>
              <a:t>/g++/Java</a:t>
            </a:r>
            <a:r>
              <a:rPr lang="da-DK" baseline="0" dirty="0"/>
              <a:t> </a:t>
            </a:r>
            <a:r>
              <a:rPr lang="da-DK" dirty="0"/>
              <a:t>ran for-loop</a:t>
            </a:r>
            <a:r>
              <a:rPr lang="da-DK" baseline="0" dirty="0"/>
              <a:t> </a:t>
            </a:r>
            <a:r>
              <a:rPr lang="da-DK" baseline="0" dirty="0" err="1"/>
              <a:t>sufficiently</a:t>
            </a:r>
            <a:r>
              <a:rPr lang="da-DK" baseline="0" dirty="0"/>
              <a:t> </a:t>
            </a:r>
            <a:r>
              <a:rPr lang="da-DK" baseline="0" dirty="0" err="1"/>
              <a:t>many</a:t>
            </a:r>
            <a:r>
              <a:rPr lang="da-DK" baseline="0" dirty="0"/>
              <a:t> times to </a:t>
            </a:r>
            <a:r>
              <a:rPr lang="da-DK" baseline="0" dirty="0" err="1"/>
              <a:t>be</a:t>
            </a:r>
            <a:r>
              <a:rPr lang="da-DK" baseline="0" dirty="0"/>
              <a:t> </a:t>
            </a:r>
            <a:r>
              <a:rPr lang="da-DK" baseline="0" dirty="0" err="1"/>
              <a:t>able</a:t>
            </a:r>
            <a:r>
              <a:rPr lang="da-DK" baseline="0" dirty="0"/>
              <a:t> to measure </a:t>
            </a:r>
            <a:r>
              <a:rPr lang="da-DK" baseline="0" dirty="0" err="1"/>
              <a:t>running</a:t>
            </a:r>
            <a:r>
              <a:rPr lang="da-DK" baseline="0" dirty="0"/>
              <a:t> time (Windows 10 </a:t>
            </a:r>
            <a:r>
              <a:rPr lang="da-DK" baseline="0" dirty="0" err="1"/>
              <a:t>clock</a:t>
            </a:r>
            <a:r>
              <a:rPr lang="da-DK" baseline="0" dirty="0"/>
              <a:t> resolution 0.015s)</a:t>
            </a:r>
          </a:p>
          <a:p>
            <a:r>
              <a:rPr lang="da-DK" baseline="0" dirty="0"/>
              <a:t>C++: in </a:t>
            </a:r>
            <a:r>
              <a:rPr lang="da-DK" baseline="0" dirty="0" err="1"/>
              <a:t>fact</a:t>
            </a:r>
            <a:r>
              <a:rPr lang="da-DK" baseline="0" dirty="0"/>
              <a:t> g++ ”long </a:t>
            </a:r>
            <a:r>
              <a:rPr lang="da-DK" baseline="0" dirty="0" err="1"/>
              <a:t>long”´to</a:t>
            </a:r>
            <a:r>
              <a:rPr lang="da-DK" baseline="0" dirty="0"/>
              <a:t> </a:t>
            </a:r>
            <a:r>
              <a:rPr lang="da-DK" baseline="0" dirty="0" err="1"/>
              <a:t>enforce</a:t>
            </a:r>
            <a:r>
              <a:rPr lang="da-DK" baseline="0" dirty="0"/>
              <a:t> 64 bit </a:t>
            </a:r>
            <a:r>
              <a:rPr lang="da-DK" baseline="0" dirty="0" err="1"/>
              <a:t>numbers</a:t>
            </a:r>
            <a:endParaRPr lang="da-DK" baseline="0" dirty="0"/>
          </a:p>
          <a:p>
            <a:endParaRPr lang="da-DK" baseline="0" dirty="0"/>
          </a:p>
          <a:p>
            <a:r>
              <a:rPr lang="da-DK" baseline="0" dirty="0" err="1"/>
              <a:t>Numba</a:t>
            </a:r>
            <a:r>
              <a:rPr lang="da-DK" baseline="0" dirty="0"/>
              <a:t> = </a:t>
            </a:r>
            <a:r>
              <a:rPr lang="da-DK" baseline="0" dirty="0" err="1"/>
              <a:t>Jit</a:t>
            </a:r>
            <a:r>
              <a:rPr lang="da-DK" baseline="0" dirty="0"/>
              <a:t> compiler for </a:t>
            </a:r>
            <a:r>
              <a:rPr lang="da-DK" baseline="0" dirty="0" err="1"/>
              <a:t>Python</a:t>
            </a:r>
            <a:r>
              <a:rPr lang="da-DK" baseline="0" dirty="0"/>
              <a:t>; </a:t>
            </a:r>
            <a:r>
              <a:rPr lang="da-DK" baseline="0" dirty="0" err="1"/>
              <a:t>add</a:t>
            </a:r>
            <a:r>
              <a:rPr lang="da-DK" baseline="0" dirty="0"/>
              <a:t> ‘</a:t>
            </a:r>
            <a:r>
              <a:rPr lang="da-DK" baseline="0" dirty="0" err="1"/>
              <a:t>jit</a:t>
            </a:r>
            <a:r>
              <a:rPr lang="da-DK" baseline="0" dirty="0"/>
              <a:t>’ </a:t>
            </a:r>
            <a:r>
              <a:rPr lang="da-DK" baseline="0" dirty="0" err="1"/>
              <a:t>decorator</a:t>
            </a:r>
            <a:r>
              <a:rPr lang="da-DK" baseline="0" dirty="0"/>
              <a:t> to </a:t>
            </a:r>
            <a:r>
              <a:rPr lang="da-DK" baseline="0" dirty="0" err="1"/>
              <a:t>functions</a:t>
            </a:r>
            <a:r>
              <a:rPr lang="da-DK" baseline="0" dirty="0"/>
              <a:t> with </a:t>
            </a:r>
            <a:r>
              <a:rPr lang="da-DK" baseline="0" dirty="0" err="1"/>
              <a:t>requested</a:t>
            </a:r>
            <a:r>
              <a:rPr lang="da-DK" baseline="0" dirty="0"/>
              <a:t> types – rest is done by </a:t>
            </a:r>
            <a:r>
              <a:rPr lang="da-DK" baseline="0" dirty="0" err="1"/>
              <a:t>Numba</a:t>
            </a:r>
            <a:endParaRPr lang="da-DK" baseline="0" dirty="0"/>
          </a:p>
          <a:p>
            <a:r>
              <a:rPr lang="da-DK" baseline="0" dirty="0"/>
              <a:t>To </a:t>
            </a:r>
            <a:r>
              <a:rPr lang="da-DK" baseline="0" dirty="0" err="1"/>
              <a:t>get</a:t>
            </a:r>
            <a:r>
              <a:rPr lang="da-DK" baseline="0" dirty="0"/>
              <a:t> </a:t>
            </a:r>
            <a:r>
              <a:rPr lang="da-DK" baseline="0" dirty="0" err="1"/>
              <a:t>Numba</a:t>
            </a:r>
            <a:r>
              <a:rPr lang="da-DK" baseline="0" dirty="0"/>
              <a:t> not </a:t>
            </a:r>
            <a:r>
              <a:rPr lang="da-DK" baseline="0" dirty="0" err="1"/>
              <a:t>optimize</a:t>
            </a:r>
            <a:r>
              <a:rPr lang="da-DK" baseline="0" dirty="0"/>
              <a:t> all </a:t>
            </a:r>
            <a:r>
              <a:rPr lang="da-DK" baseline="0" dirty="0" err="1"/>
              <a:t>code</a:t>
            </a:r>
            <a:r>
              <a:rPr lang="da-DK" baseline="0" dirty="0"/>
              <a:t> </a:t>
            </a:r>
            <a:r>
              <a:rPr lang="da-DK" baseline="0" dirty="0" err="1"/>
              <a:t>away</a:t>
            </a:r>
            <a:r>
              <a:rPr lang="da-DK" baseline="0" dirty="0"/>
              <a:t>, </a:t>
            </a:r>
            <a:r>
              <a:rPr lang="da-DK" baseline="0" dirty="0" err="1"/>
              <a:t>computed</a:t>
            </a:r>
            <a:r>
              <a:rPr lang="da-DK" baseline="0" dirty="0"/>
              <a:t> x = i – x </a:t>
            </a:r>
            <a:r>
              <a:rPr lang="da-DK" baseline="0" dirty="0" err="1"/>
              <a:t>instead</a:t>
            </a:r>
            <a:r>
              <a:rPr lang="da-DK" baseline="0" dirty="0"/>
              <a:t> of x = i + x in loop....</a:t>
            </a:r>
          </a:p>
          <a:p>
            <a:endParaRPr lang="da-DK" baseline="0" dirty="0"/>
          </a:p>
          <a:p>
            <a:r>
              <a:rPr lang="da-DK" baseline="0" dirty="0"/>
              <a:t>Python: Can have </a:t>
            </a:r>
            <a:r>
              <a:rPr lang="da-DK" baseline="0" dirty="0" err="1"/>
              <a:t>arbitrary</a:t>
            </a:r>
            <a:r>
              <a:rPr lang="da-DK" baseline="0" dirty="0"/>
              <a:t> large </a:t>
            </a:r>
            <a:r>
              <a:rPr lang="da-DK" baseline="0" dirty="0" err="1"/>
              <a:t>numbers</a:t>
            </a:r>
            <a:r>
              <a:rPr lang="da-DK" baseline="0" dirty="0"/>
              <a:t>, </a:t>
            </a:r>
            <a:r>
              <a:rPr lang="da-DK" baseline="0" dirty="0" err="1"/>
              <a:t>e.g</a:t>
            </a:r>
            <a:r>
              <a:rPr lang="da-DK" baseline="0" dirty="0"/>
              <a:t>. ”x = 2 ** 10_000_000_000 – 1” </a:t>
            </a:r>
            <a:r>
              <a:rPr lang="da-DK" baseline="0" dirty="0" err="1"/>
              <a:t>requires</a:t>
            </a:r>
            <a:r>
              <a:rPr lang="da-DK" baseline="0" dirty="0"/>
              <a:t> a </a:t>
            </a:r>
            <a:r>
              <a:rPr lang="da-DK" baseline="0" dirty="0" err="1"/>
              <a:t>few</a:t>
            </a:r>
            <a:r>
              <a:rPr lang="da-DK" baseline="0" dirty="0"/>
              <a:t> gigabytes of </a:t>
            </a:r>
            <a:r>
              <a:rPr lang="da-DK" baseline="0" dirty="0" err="1"/>
              <a:t>memory</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p>
          <a:p>
            <a:r>
              <a:rPr lang="en-US" baseline="0" dirty="0" err="1"/>
              <a:t>Numba</a:t>
            </a:r>
            <a:r>
              <a:rPr lang="en-US" baseline="0" dirty="0"/>
              <a:t> package introduces compilation to </a:t>
            </a:r>
            <a:r>
              <a:rPr lang="en-US" baseline="0"/>
              <a:t>LLVM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41</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is a </a:t>
            </a:r>
            <a:r>
              <a:rPr lang="da-DK" dirty="0" err="1"/>
              <a:t>very</a:t>
            </a:r>
            <a:r>
              <a:rPr lang="da-DK" dirty="0"/>
              <a:t> </a:t>
            </a:r>
            <a:r>
              <a:rPr lang="da-DK" dirty="0" err="1"/>
              <a:t>flexiable</a:t>
            </a:r>
            <a:r>
              <a:rPr lang="da-DK" dirty="0"/>
              <a:t> </a:t>
            </a:r>
            <a:r>
              <a:rPr lang="da-DK" dirty="0" err="1"/>
              <a:t>language</a:t>
            </a:r>
            <a:r>
              <a:rPr lang="da-DK" dirty="0"/>
              <a:t>, supports </a:t>
            </a:r>
            <a:r>
              <a:rPr lang="da-DK" dirty="0" err="1"/>
              <a:t>many</a:t>
            </a:r>
            <a:r>
              <a:rPr lang="da-DK" dirty="0"/>
              <a:t> </a:t>
            </a:r>
            <a:r>
              <a:rPr lang="da-DK" dirty="0" err="1"/>
              <a:t>programming</a:t>
            </a:r>
            <a:r>
              <a:rPr lang="da-DK" dirty="0"/>
              <a:t> styles, but </a:t>
            </a:r>
            <a:r>
              <a:rPr lang="da-DK" dirty="0" err="1"/>
              <a:t>often</a:t>
            </a:r>
            <a:r>
              <a:rPr lang="da-DK" dirty="0"/>
              <a:t> </a:t>
            </a:r>
            <a:r>
              <a:rPr lang="da-DK" dirty="0" err="1"/>
              <a:t>comes</a:t>
            </a:r>
            <a:r>
              <a:rPr lang="da-DK" dirty="0"/>
              <a:t> with the </a:t>
            </a:r>
            <a:r>
              <a:rPr lang="da-DK" dirty="0" err="1"/>
              <a:t>price</a:t>
            </a:r>
            <a:r>
              <a:rPr lang="da-DK" dirty="0"/>
              <a:t> of </a:t>
            </a:r>
            <a:r>
              <a:rPr lang="da-DK" dirty="0" err="1"/>
              <a:t>slower</a:t>
            </a:r>
            <a:r>
              <a:rPr lang="da-DK"/>
              <a:t> programs</a:t>
            </a:r>
            <a:endParaRPr lang="en-US" dirty="0"/>
          </a:p>
        </p:txBody>
      </p:sp>
      <p:sp>
        <p:nvSpPr>
          <p:cNvPr id="4" name="Slide Number Placeholder 3"/>
          <p:cNvSpPr>
            <a:spLocks noGrp="1"/>
          </p:cNvSpPr>
          <p:nvPr>
            <p:ph type="sldNum" sz="quarter" idx="5"/>
          </p:nvPr>
        </p:nvSpPr>
        <p:spPr/>
        <p:txBody>
          <a:bodyPr/>
          <a:lstStyle/>
          <a:p>
            <a:fld id="{CD563DD8-32AB-41BE-B1C6-8EAC45222ACE}" type="slidenum">
              <a:rPr lang="en-US" smtClean="0"/>
              <a:t>42</a:t>
            </a:fld>
            <a:endParaRPr lang="en-US"/>
          </a:p>
        </p:txBody>
      </p:sp>
    </p:spTree>
    <p:extLst>
      <p:ext uri="{BB962C8B-B14F-4D97-AF65-F5344CB8AC3E}">
        <p14:creationId xmlns:p14="http://schemas.microsoft.com/office/powerpoint/2010/main" val="4088061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44</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evaluation</a:t>
            </a:r>
            <a:r>
              <a:rPr lang="da-DK" dirty="0"/>
              <a:t> 2018)</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the penultimate release for Python 2.7.</a:t>
            </a:r>
          </a:p>
          <a:p>
            <a:endParaRPr lang="en-US" dirty="0"/>
          </a:p>
          <a:p>
            <a:r>
              <a:rPr lang="en-US" dirty="0"/>
              <a:t>Be aware when Google for information, that you might find information on Python 2 instead of Python 3.</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45</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 python3 and pip3 names also in </a:t>
            </a:r>
            <a:r>
              <a:rPr lang="en-US" baseline="0"/>
              <a:t>particular relevant for Mac users.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48</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49</a:t>
            </a:fld>
            <a:endParaRPr lang="en-US"/>
          </a:p>
        </p:txBody>
      </p:sp>
    </p:spTree>
    <p:extLst>
      <p:ext uri="{BB962C8B-B14F-4D97-AF65-F5344CB8AC3E}">
        <p14:creationId xmlns:p14="http://schemas.microsoft.com/office/powerpoint/2010/main" val="2370768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51</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53</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s</a:t>
            </a:r>
          </a:p>
        </p:txBody>
      </p:sp>
      <p:sp>
        <p:nvSpPr>
          <p:cNvPr id="4" name="Slide Number Placeholder 3"/>
          <p:cNvSpPr>
            <a:spLocks noGrp="1"/>
          </p:cNvSpPr>
          <p:nvPr>
            <p:ph type="sldNum" sz="quarter" idx="5"/>
          </p:nvPr>
        </p:nvSpPr>
        <p:spPr/>
        <p:txBody>
          <a:bodyPr/>
          <a:lstStyle/>
          <a:p>
            <a:fld id="{CD563DD8-32AB-41BE-B1C6-8EAC45222ACE}" type="slidenum">
              <a:rPr lang="en-US" smtClean="0"/>
              <a:t>54</a:t>
            </a:fld>
            <a:endParaRPr lang="en-US"/>
          </a:p>
        </p:txBody>
      </p:sp>
    </p:spTree>
    <p:extLst>
      <p:ext uri="{BB962C8B-B14F-4D97-AF65-F5344CB8AC3E}">
        <p14:creationId xmlns:p14="http://schemas.microsoft.com/office/powerpoint/2010/main" val="3442613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description</a:t>
            </a:r>
            <a:r>
              <a:rPr lang="da-DK" dirty="0"/>
              <a:t> </a:t>
            </a:r>
            <a:r>
              <a:rPr lang="da-DK" dirty="0" err="1"/>
              <a:t>discusses</a:t>
            </a:r>
            <a:r>
              <a:rPr lang="da-DK" dirty="0"/>
              <a:t> AI </a:t>
            </a:r>
            <a:r>
              <a:rPr lang="da-DK" dirty="0" err="1"/>
              <a:t>assistants</a:t>
            </a:r>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3</a:t>
            </a:fld>
            <a:endParaRPr lang="en-US"/>
          </a:p>
        </p:txBody>
      </p:sp>
    </p:spTree>
    <p:extLst>
      <p:ext uri="{BB962C8B-B14F-4D97-AF65-F5344CB8AC3E}">
        <p14:creationId xmlns:p14="http://schemas.microsoft.com/office/powerpoint/2010/main" val="3197621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Go over </a:t>
            </a:r>
            <a:r>
              <a:rPr lang="da-DK" dirty="0" err="1"/>
              <a:t>course</a:t>
            </a:r>
            <a:r>
              <a:rPr lang="da-DK" dirty="0"/>
              <a:t> page </a:t>
            </a:r>
            <a:r>
              <a:rPr lang="da-DK" dirty="0" err="1"/>
              <a:t>structure</a:t>
            </a:r>
            <a:r>
              <a:rPr lang="da-DK" dirty="0"/>
              <a:t>…	</a:t>
            </a:r>
          </a:p>
        </p:txBody>
      </p:sp>
      <p:sp>
        <p:nvSpPr>
          <p:cNvPr id="4" name="Slide Number Placeholder 3"/>
          <p:cNvSpPr>
            <a:spLocks noGrp="1"/>
          </p:cNvSpPr>
          <p:nvPr>
            <p:ph type="sldNum" sz="quarter" idx="5"/>
          </p:nvPr>
        </p:nvSpPr>
        <p:spPr/>
        <p:txBody>
          <a:bodyPr/>
          <a:lstStyle/>
          <a:p>
            <a:fld id="{CD563DD8-32AB-41BE-B1C6-8EAC45222ACE}" type="slidenum">
              <a:rPr lang="en-US" smtClean="0"/>
              <a:t>9</a:t>
            </a:fld>
            <a:endParaRPr lang="en-US"/>
          </a:p>
        </p:txBody>
      </p:sp>
    </p:spTree>
    <p:extLst>
      <p:ext uri="{BB962C8B-B14F-4D97-AF65-F5344CB8AC3E}">
        <p14:creationId xmlns:p14="http://schemas.microsoft.com/office/powerpoint/2010/main" val="240832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google “books python”, “books python data science”, “books python data analytics”….</a:t>
            </a:r>
          </a:p>
        </p:txBody>
      </p:sp>
      <p:sp>
        <p:nvSpPr>
          <p:cNvPr id="4" name="Slide Number Placeholder 3"/>
          <p:cNvSpPr>
            <a:spLocks noGrp="1"/>
          </p:cNvSpPr>
          <p:nvPr>
            <p:ph type="sldNum" sz="quarter" idx="10"/>
          </p:nvPr>
        </p:nvSpPr>
        <p:spPr/>
        <p:txBody>
          <a:bodyPr/>
          <a:lstStyle/>
          <a:p>
            <a:fld id="{CD563DD8-32AB-41BE-B1C6-8EAC45222ACE}" type="slidenum">
              <a:rPr lang="en-US" smtClean="0"/>
              <a:t>11</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13</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15</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a:t>
            </a:r>
            <a:r>
              <a:rPr lang="en-US" baseline="0"/>
              <a:t>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18</a:t>
            </a:fld>
            <a:endParaRPr lang="en-US"/>
          </a:p>
        </p:txBody>
      </p:sp>
    </p:spTree>
    <p:extLst>
      <p:ext uri="{BB962C8B-B14F-4D97-AF65-F5344CB8AC3E}">
        <p14:creationId xmlns:p14="http://schemas.microsoft.com/office/powerpoint/2010/main" val="2282822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PHP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Google Chrome: Press F12: </a:t>
            </a:r>
            <a:r>
              <a:rPr lang="en-US" u="sng" dirty="0" err="1"/>
              <a:t>document.body.style.background</a:t>
            </a:r>
            <a:r>
              <a:rPr lang="en-US" u="sng" dirty="0"/>
              <a:t> = 'green'</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649818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11/11/2024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11/11/2024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11/11/2024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11/11/2024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youtube.com/watch?v=n6mVXfRCD0c"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www.rust-lang.org/" TargetMode="External"/><Relationship Id="rId7" Type="http://schemas.openxmlformats.org/officeDocument/2006/relationships/hyperlink" Target="https://media.defense.gov/2022/Nov/10/2003112742/-1/-1/0/CSI_SOFTWARE_MEMORY_SAFETY.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whitehouse.gov/oncd/briefing-room/2024/02/26/press-release-technical-report/" TargetMode="External"/><Relationship Id="rId5" Type="http://schemas.openxmlformats.org/officeDocument/2006/relationships/image" Target="../media/image18.sv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www.google.com/search?q=best+ide+python"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features/copilot" TargetMode="External"/><Relationship Id="rId7"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www.youtube.com/watch?v=-DVyjdw4t9I&amp;t=10963s" TargetMode="External"/><Relationship Id="rId4" Type="http://schemas.openxmlformats.org/officeDocument/2006/relationships/hyperlink" Target="https://code.visualstudio.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527011"/>
            <a:ext cx="9144000" cy="4732020"/>
          </a:xfrm>
        </p:spPr>
        <p:txBody>
          <a:bodyPr anchor="ctr">
            <a:normAutofit/>
          </a:bodyPr>
          <a:lstStyle/>
          <a:p>
            <a:pPr>
              <a:lnSpc>
                <a:spcPct val="100000"/>
              </a:lnSpc>
              <a:spcBef>
                <a:spcPts val="1200"/>
              </a:spcBef>
            </a:pPr>
            <a:r>
              <a:rPr lang="en-US" b="1" dirty="0"/>
              <a:t>Introduction to Programming with</a:t>
            </a:r>
            <a:br>
              <a:rPr lang="en-US" b="1" dirty="0"/>
            </a:br>
            <a:r>
              <a:rPr lang="en-US" b="1" dirty="0"/>
              <a:t>Scientific Applications</a:t>
            </a:r>
            <a:br>
              <a:rPr lang="en-US" sz="3600" b="1" dirty="0"/>
            </a:br>
            <a:br>
              <a:rPr lang="en-US" sz="3600" b="1" dirty="0"/>
            </a:br>
            <a:r>
              <a:rPr lang="en-US" sz="2400" dirty="0">
                <a:solidFill>
                  <a:srgbClr val="000000"/>
                </a:solidFill>
              </a:rPr>
              <a:t>Gerth Stølting Brodal</a:t>
            </a:r>
            <a:br>
              <a:rPr lang="en-US" sz="2400" dirty="0">
                <a:solidFill>
                  <a:srgbClr val="000000"/>
                </a:solidFill>
              </a:rPr>
            </a:br>
            <a:r>
              <a:rPr lang="en-US" sz="2400" b="1" dirty="0">
                <a:solidFill>
                  <a:srgbClr val="000000"/>
                </a:solidFill>
              </a:rPr>
              <a:t>Department of Computer Science</a:t>
            </a:r>
            <a:br>
              <a:rPr lang="en-US" sz="2400" b="1" dirty="0">
                <a:solidFill>
                  <a:srgbClr val="000000"/>
                </a:solidFill>
              </a:rPr>
            </a:br>
            <a:r>
              <a:rPr lang="en-US" sz="2400" b="1" dirty="0">
                <a:solidFill>
                  <a:srgbClr val="000000"/>
                </a:solidFill>
              </a:rPr>
              <a:t>Aarhus University</a:t>
            </a:r>
            <a:endParaRPr lang="en-US" dirty="0">
              <a:solidFill>
                <a:srgbClr val="000000"/>
              </a:solidFill>
            </a:endParaRPr>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Course </a:t>
            </a:r>
            <a:r>
              <a:rPr lang="da-DK" dirty="0" err="1"/>
              <a:t>text</a:t>
            </a:r>
            <a:r>
              <a:rPr lang="da-DK" dirty="0"/>
              <a:t> book – </a:t>
            </a:r>
            <a:r>
              <a:rPr lang="da-DK" dirty="0" err="1"/>
              <a:t>optional</a:t>
            </a:r>
            <a:endParaRPr lang="da-DK" dirty="0"/>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dirty="0"/>
              <a:t>John V. </a:t>
            </a:r>
            <a:r>
              <a:rPr lang="en-US" sz="2400" dirty="0" err="1"/>
              <a:t>Guttag</a:t>
            </a:r>
            <a:r>
              <a:rPr lang="en-US" sz="2400" dirty="0"/>
              <a:t>: </a:t>
            </a:r>
            <a:r>
              <a:rPr lang="en-US" sz="2400" b="1" dirty="0"/>
              <a:t>Introduction to Computation and Programming Using Python, Third Edition With Application to Computational Modeling and Understanding Data</a:t>
            </a:r>
            <a:r>
              <a:rPr lang="en-US" sz="2400" dirty="0"/>
              <a:t>. Third Edition. 664 pages. MIT Press, 2021.</a:t>
            </a:r>
          </a:p>
          <a:p>
            <a:r>
              <a:rPr lang="da-DK" sz="2400" i="1" dirty="0">
                <a:solidFill>
                  <a:srgbClr val="C00000"/>
                </a:solidFill>
              </a:rPr>
              <a:t>[</a:t>
            </a:r>
            <a:r>
              <a:rPr lang="da-DK" sz="2400" i="1" dirty="0" err="1">
                <a:solidFill>
                  <a:srgbClr val="C00000"/>
                </a:solidFill>
              </a:rPr>
              <a:t>Guttag</a:t>
            </a:r>
            <a:r>
              <a:rPr lang="da-DK" sz="2400" i="1" dirty="0">
                <a:solidFill>
                  <a:srgbClr val="C00000"/>
                </a:solidFill>
              </a:rPr>
              <a:t>, 2</a:t>
            </a:r>
            <a:r>
              <a:rPr lang="da-DK" sz="2400" baseline="30000" dirty="0">
                <a:solidFill>
                  <a:srgbClr val="C00000"/>
                </a:solidFill>
              </a:rPr>
              <a:t>nd</a:t>
            </a:r>
            <a:r>
              <a:rPr lang="da-DK" sz="2400" i="1" dirty="0">
                <a:solidFill>
                  <a:srgbClr val="C00000"/>
                </a:solidFill>
              </a:rPr>
              <a:t> Ed., page 8] ”The </a:t>
            </a:r>
            <a:r>
              <a:rPr lang="da-DK" sz="2400" i="1" dirty="0" err="1">
                <a:solidFill>
                  <a:srgbClr val="C00000"/>
                </a:solidFill>
              </a:rPr>
              <a:t>reader</a:t>
            </a:r>
            <a:r>
              <a:rPr lang="da-DK" sz="2400" i="1" dirty="0">
                <a:solidFill>
                  <a:srgbClr val="C00000"/>
                </a:solidFill>
              </a:rPr>
              <a:t> </a:t>
            </a:r>
            <a:r>
              <a:rPr lang="da-DK" sz="2400" i="1" dirty="0" err="1">
                <a:solidFill>
                  <a:srgbClr val="C00000"/>
                </a:solidFill>
              </a:rPr>
              <a:t>should</a:t>
            </a:r>
            <a:r>
              <a:rPr lang="da-DK" sz="2400" i="1" dirty="0">
                <a:solidFill>
                  <a:srgbClr val="C00000"/>
                </a:solidFill>
              </a:rPr>
              <a:t> </a:t>
            </a:r>
            <a:r>
              <a:rPr lang="da-DK" sz="2400" i="1" dirty="0" err="1">
                <a:solidFill>
                  <a:srgbClr val="C00000"/>
                </a:solidFill>
              </a:rPr>
              <a:t>be</a:t>
            </a:r>
            <a:r>
              <a:rPr lang="da-DK" sz="2400" i="1" dirty="0">
                <a:solidFill>
                  <a:srgbClr val="C00000"/>
                </a:solidFill>
              </a:rPr>
              <a:t> </a:t>
            </a:r>
            <a:r>
              <a:rPr lang="da-DK" sz="2400" i="1" dirty="0" err="1">
                <a:solidFill>
                  <a:srgbClr val="C00000"/>
                </a:solidFill>
              </a:rPr>
              <a:t>forewarned</a:t>
            </a:r>
            <a:r>
              <a:rPr lang="da-DK" sz="2400" i="1" dirty="0">
                <a:solidFill>
                  <a:srgbClr val="C00000"/>
                </a:solidFill>
              </a:rPr>
              <a:t> </a:t>
            </a:r>
            <a:r>
              <a:rPr lang="da-DK" sz="2400" i="1" dirty="0" err="1">
                <a:solidFill>
                  <a:srgbClr val="C00000"/>
                </a:solidFill>
              </a:rPr>
              <a:t>that</a:t>
            </a:r>
            <a:r>
              <a:rPr lang="da-DK" sz="2400" i="1" dirty="0">
                <a:solidFill>
                  <a:srgbClr val="C00000"/>
                </a:solidFill>
              </a:rPr>
              <a:t> </a:t>
            </a:r>
            <a:r>
              <a:rPr lang="da-DK" sz="2400" i="1" dirty="0" err="1">
                <a:solidFill>
                  <a:srgbClr val="C00000"/>
                </a:solidFill>
              </a:rPr>
              <a:t>this</a:t>
            </a:r>
            <a:r>
              <a:rPr lang="da-DK" sz="2400" i="1" dirty="0">
                <a:solidFill>
                  <a:srgbClr val="C00000"/>
                </a:solidFill>
              </a:rPr>
              <a:t> book is by no </a:t>
            </a:r>
            <a:r>
              <a:rPr lang="da-DK" sz="2400" i="1" dirty="0" err="1">
                <a:solidFill>
                  <a:srgbClr val="C00000"/>
                </a:solidFill>
              </a:rPr>
              <a:t>means</a:t>
            </a:r>
            <a:r>
              <a:rPr lang="da-DK" sz="2400" i="1" dirty="0">
                <a:solidFill>
                  <a:srgbClr val="C00000"/>
                </a:solidFill>
              </a:rPr>
              <a:t> a </a:t>
            </a:r>
            <a:r>
              <a:rPr lang="da-DK" sz="2400" i="1" dirty="0" err="1">
                <a:solidFill>
                  <a:srgbClr val="C00000"/>
                </a:solidFill>
              </a:rPr>
              <a:t>comprehensive</a:t>
            </a:r>
            <a:r>
              <a:rPr lang="da-DK" sz="2400" i="1" dirty="0">
                <a:solidFill>
                  <a:srgbClr val="C00000"/>
                </a:solidFill>
              </a:rPr>
              <a:t> </a:t>
            </a:r>
            <a:r>
              <a:rPr lang="da-DK" sz="2400" i="1" dirty="0" err="1">
                <a:solidFill>
                  <a:srgbClr val="C00000"/>
                </a:solidFill>
              </a:rPr>
              <a:t>introduction</a:t>
            </a:r>
            <a:r>
              <a:rPr lang="da-DK" sz="2400" i="1" dirty="0">
                <a:solidFill>
                  <a:srgbClr val="C00000"/>
                </a:solidFill>
              </a:rPr>
              <a:t> to Python”. </a:t>
            </a:r>
            <a:br>
              <a:rPr lang="da-DK" sz="2400" i="1" dirty="0">
                <a:solidFill>
                  <a:srgbClr val="C00000"/>
                </a:solidFill>
              </a:rPr>
            </a:br>
            <a:r>
              <a:rPr lang="da-DK" sz="2400" i="1" dirty="0">
                <a:solidFill>
                  <a:srgbClr val="C00000"/>
                </a:solidFill>
              </a:rPr>
              <a:t>3</a:t>
            </a:r>
            <a:r>
              <a:rPr lang="da-DK" sz="2400" i="1" baseline="30000" dirty="0">
                <a:solidFill>
                  <a:srgbClr val="C00000"/>
                </a:solidFill>
              </a:rPr>
              <a:t>rd</a:t>
            </a:r>
            <a:r>
              <a:rPr lang="da-DK" sz="2400" i="1" dirty="0">
                <a:solidFill>
                  <a:srgbClr val="C00000"/>
                </a:solidFill>
              </a:rPr>
              <a:t> Ed. </a:t>
            </a:r>
            <a:r>
              <a:rPr lang="da-DK" sz="2400" i="1" dirty="0" err="1">
                <a:solidFill>
                  <a:srgbClr val="C00000"/>
                </a:solidFill>
              </a:rPr>
              <a:t>added</a:t>
            </a:r>
            <a:r>
              <a:rPr lang="da-DK" sz="2400" i="1" dirty="0">
                <a:solidFill>
                  <a:srgbClr val="C00000"/>
                </a:solidFill>
              </a:rPr>
              <a:t> </a:t>
            </a:r>
            <a:r>
              <a:rPr lang="da-DK" sz="2400" i="1" dirty="0" err="1">
                <a:solidFill>
                  <a:srgbClr val="C00000"/>
                </a:solidFill>
              </a:rPr>
              <a:t>about</a:t>
            </a:r>
            <a:r>
              <a:rPr lang="da-DK" sz="2400" i="1" dirty="0">
                <a:solidFill>
                  <a:srgbClr val="C00000"/>
                </a:solidFill>
              </a:rPr>
              <a:t> 80 pages on </a:t>
            </a:r>
            <a:r>
              <a:rPr lang="da-DK" sz="2400" i="1" dirty="0" err="1">
                <a:solidFill>
                  <a:srgbClr val="C00000"/>
                </a:solidFill>
              </a:rPr>
              <a:t>introduction</a:t>
            </a:r>
            <a:r>
              <a:rPr lang="da-DK" sz="2400" i="1" dirty="0">
                <a:solidFill>
                  <a:srgbClr val="C00000"/>
                </a:solidFill>
              </a:rPr>
              <a:t> to Python.</a:t>
            </a:r>
          </a:p>
          <a:p>
            <a:r>
              <a:rPr lang="en-US" sz="2400" i="1" dirty="0">
                <a:solidFill>
                  <a:srgbClr val="C00000"/>
                </a:solidFill>
              </a:rPr>
              <a:t>Covers all basic features of Python enabling you to deal with data in Chapters 1-10 (212 pages) - remaining chapters are applications</a:t>
            </a:r>
          </a:p>
          <a:p>
            <a:r>
              <a:rPr lang="en-US" sz="2400" i="1" dirty="0">
                <a:solidFill>
                  <a:srgbClr val="C00000"/>
                </a:solidFill>
              </a:rPr>
              <a:t>Other resources: Google, </a:t>
            </a:r>
            <a:r>
              <a:rPr lang="en-US" sz="2400" i="1" dirty="0" err="1">
                <a:solidFill>
                  <a:srgbClr val="C00000"/>
                </a:solidFill>
              </a:rPr>
              <a:t>stackoverflow</a:t>
            </a:r>
            <a:r>
              <a:rPr lang="en-US" sz="2400" i="1" dirty="0">
                <a:solidFill>
                  <a:srgbClr val="C00000"/>
                </a:solidFill>
              </a:rPr>
              <a:t>, Python.org, YouTube, ...</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da-DK" sz="2000" dirty="0" err="1">
                <a:solidFill>
                  <a:schemeClr val="tx1"/>
                </a:solidFill>
              </a:rPr>
              <a:t>Comparison</a:t>
            </a:r>
            <a:r>
              <a:rPr lang="da-DK" sz="2000" dirty="0">
                <a:solidFill>
                  <a:schemeClr val="tx1"/>
                </a:solidFill>
              </a:rPr>
              <a:t> to a standard </a:t>
            </a:r>
            <a:r>
              <a:rPr lang="da-DK" sz="2000" dirty="0" err="1">
                <a:solidFill>
                  <a:schemeClr val="tx1"/>
                </a:solidFill>
              </a:rPr>
              <a:t>text</a:t>
            </a:r>
            <a:r>
              <a:rPr lang="da-DK" sz="2000" dirty="0">
                <a:solidFill>
                  <a:schemeClr val="tx1"/>
                </a:solidFill>
              </a:rPr>
              <a:t> book on the </a:t>
            </a:r>
            <a:r>
              <a:rPr lang="da-DK" sz="2000" i="1" dirty="0" err="1">
                <a:solidFill>
                  <a:schemeClr val="tx1"/>
                </a:solidFill>
              </a:rPr>
              <a:t>programming</a:t>
            </a:r>
            <a:r>
              <a:rPr lang="da-DK" sz="2000" i="1" dirty="0">
                <a:solidFill>
                  <a:schemeClr val="tx1"/>
                </a:solidFill>
              </a:rPr>
              <a:t> </a:t>
            </a:r>
            <a:r>
              <a:rPr lang="da-DK" sz="2000" i="1" dirty="0" err="1">
                <a:solidFill>
                  <a:schemeClr val="tx1"/>
                </a:solidFill>
              </a:rPr>
              <a:t>language</a:t>
            </a:r>
            <a:r>
              <a:rPr lang="da-DK" sz="2000" dirty="0">
                <a:solidFill>
                  <a:schemeClr val="tx1"/>
                </a:solidFill>
              </a:rPr>
              <a:t> </a:t>
            </a:r>
            <a:r>
              <a:rPr lang="da-DK" sz="2000" dirty="0" err="1">
                <a:solidFill>
                  <a:schemeClr val="tx1"/>
                </a:solidFill>
              </a:rPr>
              <a:t>Python</a:t>
            </a:r>
            <a:r>
              <a:rPr lang="da-DK" sz="2000" dirty="0">
                <a:solidFill>
                  <a:schemeClr val="tx1"/>
                </a:solidFill>
              </a:rPr>
              <a:t> by Cay Horstmann and </a:t>
            </a:r>
            <a:r>
              <a:rPr lang="da-DK" sz="2000" dirty="0" err="1">
                <a:solidFill>
                  <a:schemeClr val="tx1"/>
                </a:solidFill>
              </a:rPr>
              <a:t>Rance</a:t>
            </a:r>
            <a:r>
              <a:rPr lang="da-DK" sz="2000" dirty="0">
                <a:solidFill>
                  <a:schemeClr val="tx1"/>
                </a:solidFill>
              </a:rPr>
              <a:t> </a:t>
            </a:r>
            <a:r>
              <a:rPr lang="da-DK" sz="2000" dirty="0" err="1">
                <a:solidFill>
                  <a:schemeClr val="tx1"/>
                </a:solidFill>
              </a:rPr>
              <a:t>Necaise</a:t>
            </a:r>
            <a:r>
              <a:rPr lang="da-DK" sz="2000" dirty="0">
                <a:solidFill>
                  <a:schemeClr val="tx1"/>
                </a:solidFill>
              </a:rPr>
              <a:t>:</a:t>
            </a:r>
          </a:p>
          <a:p>
            <a:pPr marL="1976438"/>
            <a:r>
              <a:rPr lang="da-DK" sz="2000" dirty="0" err="1">
                <a:solidFill>
                  <a:schemeClr val="tx1"/>
                </a:solidFill>
              </a:rPr>
              <a:t>Topic</a:t>
            </a:r>
            <a:r>
              <a:rPr lang="da-DK" sz="2000" dirty="0">
                <a:solidFill>
                  <a:schemeClr val="tx1"/>
                </a:solidFill>
              </a:rPr>
              <a:t> </a:t>
            </a:r>
            <a:r>
              <a:rPr lang="da-DK" sz="2000" b="1" dirty="0" err="1">
                <a:solidFill>
                  <a:schemeClr val="tx1"/>
                </a:solidFill>
              </a:rPr>
              <a:t>recursion</a:t>
            </a:r>
            <a:r>
              <a:rPr lang="da-DK" sz="2000" dirty="0">
                <a:solidFill>
                  <a:schemeClr val="tx1"/>
                </a:solidFill>
              </a:rPr>
              <a:t> is </a:t>
            </a:r>
            <a:r>
              <a:rPr lang="da-DK" sz="2000" dirty="0" err="1">
                <a:solidFill>
                  <a:schemeClr val="tx1"/>
                </a:solidFill>
              </a:rPr>
              <a:t>covered</a:t>
            </a:r>
            <a:r>
              <a:rPr lang="da-DK" sz="2000" dirty="0">
                <a:solidFill>
                  <a:schemeClr val="tx1"/>
                </a:solidFill>
              </a:rPr>
              <a:t> by </a:t>
            </a:r>
            <a:r>
              <a:rPr lang="da-DK" sz="2000" dirty="0" err="1">
                <a:solidFill>
                  <a:schemeClr val="tx1"/>
                </a:solidFill>
              </a:rPr>
              <a:t>Guttag</a:t>
            </a:r>
            <a:r>
              <a:rPr lang="da-DK" sz="2000" dirty="0">
                <a:solidFill>
                  <a:schemeClr val="tx1"/>
                </a:solidFill>
              </a:rPr>
              <a:t> on page 123 (2</a:t>
            </a:r>
            <a:r>
              <a:rPr lang="da-DK" sz="2000" baseline="30000" dirty="0">
                <a:solidFill>
                  <a:schemeClr val="tx1"/>
                </a:solidFill>
              </a:rPr>
              <a:t>nd</a:t>
            </a:r>
            <a:r>
              <a:rPr lang="da-DK" sz="2000" dirty="0">
                <a:solidFill>
                  <a:schemeClr val="tx1"/>
                </a:solidFill>
              </a:rPr>
              <a:t> edition on page 50),  Horstmann and </a:t>
            </a:r>
            <a:r>
              <a:rPr lang="da-DK" sz="2000" dirty="0" err="1">
                <a:solidFill>
                  <a:schemeClr val="tx1"/>
                </a:solidFill>
              </a:rPr>
              <a:t>Necaise</a:t>
            </a:r>
            <a:r>
              <a:rPr lang="da-DK" sz="2000" dirty="0">
                <a:solidFill>
                  <a:schemeClr val="tx1"/>
                </a:solidFill>
              </a:rPr>
              <a:t>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Some</a:t>
            </a:r>
            <a:r>
              <a:rPr lang="da-DK" dirty="0"/>
              <a:t> </a:t>
            </a:r>
            <a:r>
              <a:rPr lang="da-DK" dirty="0" err="1"/>
              <a:t>other</a:t>
            </a:r>
            <a:r>
              <a:rPr lang="da-DK" dirty="0"/>
              <a:t> </a:t>
            </a:r>
            <a:r>
              <a:rPr lang="da-DK" dirty="0" err="1"/>
              <a:t>books</a:t>
            </a:r>
            <a:r>
              <a:rPr lang="da-DK" dirty="0"/>
              <a:t> on </a:t>
            </a:r>
            <a:r>
              <a:rPr lang="da-DK" dirty="0" err="1"/>
              <a:t>Python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da-DK" dirty="0" err="1"/>
              <a:t>Wiley</a:t>
            </a:r>
            <a:r>
              <a:rPr lang="da-DK" dirty="0"/>
              <a:t>, 2013</a:t>
            </a:r>
            <a:br>
              <a:rPr lang="da-DK" dirty="0"/>
            </a:br>
            <a:r>
              <a:rPr lang="da-DK" dirty="0"/>
              <a:t>580 pages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da-DK" dirty="0" err="1"/>
              <a:t>O’Reilly</a:t>
            </a:r>
            <a:r>
              <a:rPr lang="da-DK" dirty="0"/>
              <a:t>, 2013</a:t>
            </a:r>
            <a:br>
              <a:rPr lang="da-DK" dirty="0"/>
            </a:br>
            <a:r>
              <a:rPr lang="da-DK" dirty="0"/>
              <a:t>1684 pages</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da-DK" dirty="0" err="1"/>
              <a:t>Wiley</a:t>
            </a:r>
            <a:r>
              <a:rPr lang="da-DK" dirty="0"/>
              <a:t>, 2016</a:t>
            </a:r>
            <a:br>
              <a:rPr lang="da-DK" dirty="0"/>
            </a:br>
            <a:r>
              <a:rPr lang="da-DK" dirty="0"/>
              <a:t>752 pages</a:t>
            </a: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da-DK" dirty="0" err="1"/>
              <a:t>Addison</a:t>
            </a:r>
            <a:r>
              <a:rPr lang="da-DK" dirty="0"/>
              <a:t>-Wesley, 2015</a:t>
            </a:r>
            <a:br>
              <a:rPr lang="da-DK" dirty="0"/>
            </a:br>
            <a:r>
              <a:rPr lang="da-DK" dirty="0"/>
              <a:t>794 pages</a:t>
            </a:r>
            <a:endParaRPr lang="en-US" dirty="0"/>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da-DK" dirty="0"/>
              <a:t>Franklin &amp; </a:t>
            </a:r>
            <a:r>
              <a:rPr lang="da-DK" dirty="0" err="1"/>
              <a:t>Beedle</a:t>
            </a:r>
            <a:r>
              <a:rPr lang="da-DK" dirty="0"/>
              <a:t>, 2016</a:t>
            </a:r>
            <a:br>
              <a:rPr lang="da-DK" dirty="0"/>
            </a:br>
            <a:r>
              <a:rPr lang="da-DK" dirty="0"/>
              <a:t>552 pages</a:t>
            </a:r>
            <a:endParaRPr lang="en-US"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da-DK" dirty="0" err="1"/>
              <a:t>Two</a:t>
            </a:r>
            <a:r>
              <a:rPr lang="da-DK" dirty="0"/>
              <a:t> </a:t>
            </a:r>
            <a:r>
              <a:rPr lang="da-DK" dirty="0" err="1"/>
              <a:t>Python</a:t>
            </a:r>
            <a:r>
              <a:rPr lang="da-DK" dirty="0"/>
              <a:t> programs</a:t>
            </a:r>
            <a:endParaRPr lang="en-US" dirty="0"/>
          </a:p>
        </p:txBody>
      </p:sp>
    </p:spTree>
    <p:extLst>
      <p:ext uri="{BB962C8B-B14F-4D97-AF65-F5344CB8AC3E}">
        <p14:creationId xmlns:p14="http://schemas.microsoft.com/office/powerpoint/2010/main" val="411962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2367922325"/>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pt-BR" sz="1800" b="1" baseline="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dirty="0">
                <a:latin typeface="Courier New" panose="02070309020205020404" pitchFamily="49" charset="0"/>
                <a:cs typeface="Courier New" panose="02070309020205020404" pitchFamily="49" charset="0"/>
              </a:rPr>
              <a:t>7</a:t>
            </a:r>
            <a:r>
              <a:rPr lang="en-US" sz="2400" dirty="0"/>
              <a:t> is an </a:t>
            </a:r>
            <a:r>
              <a:rPr lang="en-US" sz="2400" i="1" dirty="0"/>
              <a:t>integer</a:t>
            </a:r>
            <a:r>
              <a:rPr lang="en-US" sz="2400" dirty="0"/>
              <a:t> </a:t>
            </a:r>
            <a:r>
              <a:rPr lang="en-US" sz="2400" i="1" dirty="0"/>
              <a:t>literal</a:t>
            </a:r>
            <a:r>
              <a:rPr lang="en-US" sz="2400" dirty="0"/>
              <a:t> – in Python denoted an “</a:t>
            </a:r>
            <a:r>
              <a:rPr lang="en-US" sz="2400" dirty="0" err="1">
                <a:latin typeface="Courier New" panose="02070309020205020404" pitchFamily="49" charset="0"/>
                <a:cs typeface="Courier New" panose="02070309020205020404" pitchFamily="49" charset="0"/>
              </a:rPr>
              <a:t>int</a:t>
            </a:r>
            <a:r>
              <a:rPr lang="en-US" sz="2400" dirty="0"/>
              <a:t>”</a:t>
            </a:r>
          </a:p>
          <a:p>
            <a:r>
              <a:rPr lang="en-US" sz="2400" dirty="0">
                <a:latin typeface="Courier New" panose="02070309020205020404" pitchFamily="49" charset="0"/>
                <a:cs typeface="Courier New" panose="02070309020205020404" pitchFamily="49" charset="0"/>
              </a:rPr>
              <a:t>x</a:t>
            </a:r>
            <a:r>
              <a:rPr lang="en-US" sz="2400" dirty="0"/>
              <a:t> is the name of a </a:t>
            </a:r>
            <a:r>
              <a:rPr lang="en-US" sz="2400" i="1" dirty="0"/>
              <a:t>variable</a:t>
            </a:r>
            <a:r>
              <a:rPr lang="en-US" sz="2400" dirty="0"/>
              <a:t> that can hold some value</a:t>
            </a:r>
          </a:p>
          <a:p>
            <a:r>
              <a:rPr lang="en-US" sz="2400" dirty="0">
                <a:latin typeface="Courier New" panose="02070309020205020404" pitchFamily="49" charset="0"/>
                <a:cs typeface="Courier New" panose="02070309020205020404" pitchFamily="49" charset="0"/>
              </a:rPr>
              <a:t>=</a:t>
            </a:r>
            <a:r>
              <a:rPr lang="en-US" sz="2400" dirty="0"/>
              <a:t> is assigning a value to a variable</a:t>
            </a:r>
          </a:p>
          <a:p>
            <a:r>
              <a:rPr lang="en-US" sz="2400" dirty="0">
                <a:latin typeface="Courier New" panose="02070309020205020404" pitchFamily="49" charset="0"/>
                <a:cs typeface="Courier New" panose="02070309020205020404" pitchFamily="49" charset="0"/>
              </a:rPr>
              <a:t>*</a:t>
            </a:r>
            <a:r>
              <a:rPr lang="en-US" sz="2400" dirty="0"/>
              <a:t> denotes multiplication</a:t>
            </a:r>
          </a:p>
          <a:p>
            <a:r>
              <a:rPr lang="en-US" sz="2400" dirty="0">
                <a:latin typeface="Courier New" panose="02070309020205020404" pitchFamily="49" charset="0"/>
                <a:cs typeface="Courier New" panose="02070309020205020404" pitchFamily="49" charset="0"/>
              </a:rPr>
              <a:t>print</a:t>
            </a:r>
            <a:r>
              <a:rPr lang="en-US" sz="2400" dirty="0"/>
              <a:t> is the name of a built-in </a:t>
            </a:r>
            <a:r>
              <a:rPr lang="en-US" sz="2400" i="1" dirty="0"/>
              <a:t>function</a:t>
            </a:r>
            <a:r>
              <a:rPr lang="en-US" sz="2400" dirty="0"/>
              <a:t>, </a:t>
            </a:r>
            <a:br>
              <a:rPr lang="en-US" sz="2400" dirty="0"/>
            </a:br>
            <a:r>
              <a:rPr lang="en-US" sz="2400" dirty="0"/>
              <a:t>here we call </a:t>
            </a:r>
            <a:r>
              <a:rPr lang="en-US" sz="2400" dirty="0">
                <a:latin typeface="Courier New" panose="02070309020205020404" pitchFamily="49" charset="0"/>
                <a:cs typeface="Courier New" panose="02070309020205020404" pitchFamily="49" charset="0"/>
              </a:rPr>
              <a:t>print</a:t>
            </a:r>
            <a:r>
              <a:rPr lang="en-US" sz="2400" dirty="0"/>
              <a:t> to print the result of 7 * 7</a:t>
            </a:r>
          </a:p>
          <a:p>
            <a:r>
              <a:rPr lang="en-US" sz="2400" dirty="0"/>
              <a:t>A program consists of a sequence of </a:t>
            </a:r>
            <a:r>
              <a:rPr lang="en-US" sz="2400" i="1" dirty="0"/>
              <a:t>statements</a:t>
            </a:r>
            <a:r>
              <a:rPr lang="en-US" sz="2400" dirty="0"/>
              <a:t>, executed sequentially</a:t>
            </a:r>
            <a:endParaRPr lang="en-US" sz="2400" i="1" dirty="0"/>
          </a:p>
        </p:txBody>
      </p:sp>
      <p:graphicFrame>
        <p:nvGraphicFramePr>
          <p:cNvPr id="6" name="Table 5"/>
          <p:cNvGraphicFramePr>
            <a:graphicFrameLocks noGrp="1"/>
          </p:cNvGraphicFramePr>
          <p:nvPr>
            <p:extLst>
              <p:ext uri="{D42A27DB-BD31-4B8C-83A1-F6EECF244321}">
                <p14:modId xmlns:p14="http://schemas.microsoft.com/office/powerpoint/2010/main" val="1916254280"/>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10</a:t>
            </a:r>
          </a:p>
          <a:p>
            <a:pPr marL="514350" indent="-514350">
              <a:buFont typeface="+mj-lt"/>
              <a:buAutoNum type="alphaLcParenR"/>
            </a:pPr>
            <a:r>
              <a:rPr lang="da-DK" dirty="0"/>
              <a:t>15</a:t>
            </a:r>
          </a:p>
          <a:p>
            <a:pPr marL="514350" indent="-514350">
              <a:buFont typeface="+mj-lt"/>
              <a:buAutoNum type="alphaLcParenR"/>
            </a:pPr>
            <a:r>
              <a:rPr lang="da-DK" dirty="0"/>
              <a:t>25</a:t>
            </a:r>
          </a:p>
          <a:p>
            <a:pPr marL="514350" indent="-514350">
              <a:buFont typeface="+mj-lt"/>
              <a:buAutoNum type="alphaLcParenR"/>
            </a:pPr>
            <a:r>
              <a:rPr lang="da-DK" dirty="0"/>
              <a:t>[15, 10]</a:t>
            </a:r>
          </a:p>
          <a:p>
            <a:pPr marL="514350" indent="-514350">
              <a:buFont typeface="+mj-lt"/>
              <a:buAutoNum type="alphaLcParenR"/>
            </a:pPr>
            <a:r>
              <a:rPr lang="da-DK" dirty="0" err="1"/>
              <a:t>Error</a:t>
            </a:r>
            <a:endParaRPr lang="da-DK" dirty="0"/>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49656317"/>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x assigned new value</a:t>
            </a:r>
          </a:p>
        </p:txBody>
      </p:sp>
      <p:graphicFrame>
        <p:nvGraphicFramePr>
          <p:cNvPr id="11" name="Table 10"/>
          <p:cNvGraphicFramePr>
            <a:graphicFrameLocks noGrp="1"/>
          </p:cNvGraphicFramePr>
          <p:nvPr>
            <p:extLst>
              <p:ext uri="{D42A27DB-BD31-4B8C-83A1-F6EECF244321}">
                <p14:modId xmlns:p14="http://schemas.microsoft.com/office/powerpoint/2010/main" val="2943332840"/>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mn-lt"/>
                          <a:cs typeface="Courier New" panose="02070309020205020404" pitchFamily="49" charset="0"/>
                        </a:rPr>
                        <a:t>old</a:t>
                      </a:r>
                      <a:r>
                        <a:rPr lang="da-DK" dirty="0">
                          <a:latin typeface="+mn-lt"/>
                          <a:cs typeface="Courier New" panose="02070309020205020404" pitchFamily="49" charset="0"/>
                        </a:rPr>
                        <a:t> </a:t>
                      </a: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da-DK" dirty="0">
                          <a:latin typeface="Courier New" panose="02070309020205020404" pitchFamily="49" charset="0"/>
                          <a:cs typeface="Courier New" panose="02070309020205020404" pitchFamily="49" charset="0"/>
                        </a:rPr>
                        <a:t>y</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5</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da-DK" dirty="0">
                          <a:latin typeface="+mn-lt"/>
                          <a:cs typeface="Courier New" panose="02070309020205020404" pitchFamily="49" charset="0"/>
                        </a:rPr>
                        <a:t>new </a:t>
                      </a:r>
                      <a:r>
                        <a:rPr lang="da-DK" dirty="0">
                          <a:latin typeface="Courier New" panose="02070309020205020404" pitchFamily="49" charset="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139787900"/>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dirty="0">
                <a:latin typeface="Courier New" panose="02070309020205020404" pitchFamily="49" charset="0"/>
                <a:cs typeface="Courier New" panose="02070309020205020404" pitchFamily="49" charset="0"/>
              </a:rPr>
              <a:t>[13, 27, 7, 42]</a:t>
            </a:r>
            <a:r>
              <a:rPr lang="en-US" sz="2400" dirty="0"/>
              <a:t> is a </a:t>
            </a:r>
            <a:r>
              <a:rPr lang="en-US" sz="2400" i="1" dirty="0"/>
              <a:t>list</a:t>
            </a:r>
            <a:r>
              <a:rPr lang="en-US" sz="2400" dirty="0"/>
              <a:t> containing four integers</a:t>
            </a:r>
          </a:p>
          <a:p>
            <a:r>
              <a:rPr lang="en-US" sz="2400" dirty="0">
                <a:latin typeface="Courier New" panose="02070309020205020404" pitchFamily="49" charset="0"/>
                <a:cs typeface="Courier New" panose="02070309020205020404" pitchFamily="49" charset="0"/>
              </a:rPr>
              <a:t>a[2]</a:t>
            </a:r>
            <a:r>
              <a:rPr lang="en-US" sz="2400" dirty="0"/>
              <a:t> refers to the entry in the list with </a:t>
            </a:r>
            <a:r>
              <a:rPr lang="en-US" sz="2400" i="1" dirty="0"/>
              <a:t>index</a:t>
            </a:r>
            <a:r>
              <a:rPr lang="en-US" sz="2400" dirty="0"/>
              <a:t> 2 </a:t>
            </a:r>
            <a:br>
              <a:rPr lang="en-US" sz="2400" dirty="0"/>
            </a:br>
            <a:r>
              <a:rPr lang="en-US" sz="2400" dirty="0"/>
              <a:t>(the first element has index 0, i.e. </a:t>
            </a:r>
            <a:r>
              <a:rPr lang="en-US" sz="2400" dirty="0">
                <a:latin typeface="Courier New" panose="02070309020205020404" pitchFamily="49" charset="0"/>
                <a:cs typeface="Courier New" panose="02070309020205020404" pitchFamily="49" charset="0"/>
              </a:rPr>
              <a:t>a[2]</a:t>
            </a:r>
            <a:r>
              <a:rPr lang="en-US" sz="2400" dirty="0"/>
              <a:t> is the 3</a:t>
            </a:r>
            <a:r>
              <a:rPr lang="en-US" sz="2400" baseline="30000" dirty="0"/>
              <a:t>rd</a:t>
            </a:r>
            <a:r>
              <a:rPr lang="en-US" sz="2400" dirty="0"/>
              <a:t> element of the list)</a:t>
            </a:r>
          </a:p>
          <a:p>
            <a:r>
              <a:rPr lang="en-US" sz="2400" dirty="0"/>
              <a:t>Note that </a:t>
            </a:r>
            <a:r>
              <a:rPr lang="en-US" sz="2400" dirty="0">
                <a:latin typeface="Courier New" panose="02070309020205020404" pitchFamily="49" charset="0"/>
                <a:cs typeface="Courier New" panose="02070309020205020404" pitchFamily="49" charset="0"/>
              </a:rPr>
              <a:t>print</a:t>
            </a:r>
            <a:r>
              <a:rPr lang="en-US" sz="2400" dirty="0"/>
              <a:t> also can print a list</a:t>
            </a:r>
          </a:p>
        </p:txBody>
      </p:sp>
      <p:graphicFrame>
        <p:nvGraphicFramePr>
          <p:cNvPr id="6" name="Table 5"/>
          <p:cNvGraphicFramePr>
            <a:graphicFrameLocks noGrp="1"/>
          </p:cNvGraphicFramePr>
          <p:nvPr>
            <p:extLst>
              <p:ext uri="{D42A27DB-BD31-4B8C-83A1-F6EECF244321}">
                <p14:modId xmlns:p14="http://schemas.microsoft.com/office/powerpoint/2010/main" val="926303550"/>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8</a:t>
            </a:r>
          </a:p>
          <a:p>
            <a:pPr marL="514350" indent="-514350">
              <a:buFont typeface="+mj-lt"/>
              <a:buAutoNum type="alphaLcParenR"/>
            </a:pPr>
            <a:r>
              <a:rPr lang="da-DK" dirty="0"/>
              <a:t>10</a:t>
            </a:r>
          </a:p>
          <a:p>
            <a:pPr marL="514350" indent="-514350">
              <a:buFont typeface="+mj-lt"/>
              <a:buAutoNum type="alphaLcParenR"/>
            </a:pPr>
            <a:r>
              <a:rPr lang="da-DK" dirty="0"/>
              <a:t>12</a:t>
            </a:r>
          </a:p>
          <a:p>
            <a:pPr marL="514350" indent="-514350">
              <a:buFont typeface="+mj-lt"/>
              <a:buAutoNum type="alphaLcParenR"/>
            </a:pPr>
            <a:r>
              <a:rPr lang="da-DK" dirty="0"/>
              <a:t>15</a:t>
            </a:r>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37701700"/>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29723966"/>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iley Face 10"/>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dirty="0"/>
              <a:t>Why Python ?</a:t>
            </a:r>
            <a:br>
              <a:rPr lang="en-US" dirty="0"/>
            </a:br>
            <a:br>
              <a:rPr lang="en-US" dirty="0"/>
            </a:br>
            <a:br>
              <a:rPr lang="en-US" dirty="0"/>
            </a:br>
            <a:r>
              <a:rPr lang="en-US" sz="240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05DFB7-8320-851D-D27C-98D3CA3A53EB}"/>
              </a:ext>
            </a:extLst>
          </p:cNvPr>
          <p:cNvPicPr>
            <a:picLocks noChangeAspect="1"/>
          </p:cNvPicPr>
          <p:nvPr/>
        </p:nvPicPr>
        <p:blipFill>
          <a:blip r:embed="rId3"/>
          <a:stretch>
            <a:fillRect/>
          </a:stretch>
        </p:blipFill>
        <p:spPr>
          <a:xfrm>
            <a:off x="1101352" y="932596"/>
            <a:ext cx="9854194" cy="5201815"/>
          </a:xfrm>
          <a:prstGeom prst="rect">
            <a:avLst/>
          </a:prstGeom>
        </p:spPr>
      </p:pic>
      <p:sp>
        <p:nvSpPr>
          <p:cNvPr id="2" name="Title 1"/>
          <p:cNvSpPr>
            <a:spLocks noGrp="1"/>
          </p:cNvSpPr>
          <p:nvPr>
            <p:ph type="title"/>
          </p:nvPr>
        </p:nvSpPr>
        <p:spPr>
          <a:xfrm>
            <a:off x="234462" y="-116516"/>
            <a:ext cx="10515600" cy="1325563"/>
          </a:xfrm>
        </p:spPr>
        <p:txBody>
          <a:bodyPr/>
          <a:lstStyle/>
          <a:p>
            <a:r>
              <a:rPr lang="en-US" dirty="0"/>
              <a:t>TIOBE Index January 2024</a:t>
            </a:r>
          </a:p>
        </p:txBody>
      </p:sp>
      <p:sp>
        <p:nvSpPr>
          <p:cNvPr id="5" name="Rectangle 4"/>
          <p:cNvSpPr/>
          <p:nvPr/>
        </p:nvSpPr>
        <p:spPr>
          <a:xfrm>
            <a:off x="127955" y="6163387"/>
            <a:ext cx="12192000" cy="646331"/>
          </a:xfrm>
          <a:prstGeom prst="rect">
            <a:avLst/>
          </a:prstGeom>
        </p:spPr>
        <p:txBody>
          <a:bodyPr wrap="square">
            <a:spAutoFit/>
          </a:bodyPr>
          <a:lstStyle/>
          <a:p>
            <a:r>
              <a:rPr lang="en-US" sz="1200" dirty="0"/>
              <a:t>The TIOBE Programming Community index is an indicator of the </a:t>
            </a:r>
            <a:r>
              <a:rPr lang="en-US" sz="1200" b="1" i="1" dirty="0"/>
              <a:t>popularity of programming languages</a:t>
            </a:r>
            <a:r>
              <a:rPr lang="en-US" sz="1200" dirty="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dirty="0"/>
              <a:t>best</a:t>
            </a:r>
            <a:r>
              <a:rPr lang="en-US" sz="1200" dirty="0"/>
              <a:t> programming language or the language in which </a:t>
            </a:r>
            <a:r>
              <a:rPr lang="en-US" sz="1200" i="1" dirty="0"/>
              <a:t>most lines of code</a:t>
            </a:r>
            <a:r>
              <a:rPr lang="en-US" sz="1200" dirty="0"/>
              <a:t> have been written.		www.tiobe.com</a:t>
            </a:r>
          </a:p>
        </p:txBody>
      </p:sp>
      <p:sp>
        <p:nvSpPr>
          <p:cNvPr id="7" name="Star: 10 Points 6">
            <a:extLst>
              <a:ext uri="{FF2B5EF4-FFF2-40B4-BE49-F238E27FC236}">
                <a16:creationId xmlns:a16="http://schemas.microsoft.com/office/drawing/2014/main" id="{9EE0A2FC-45F6-472F-84FC-B057B7D4B6D2}"/>
              </a:ext>
            </a:extLst>
          </p:cNvPr>
          <p:cNvSpPr/>
          <p:nvPr/>
        </p:nvSpPr>
        <p:spPr>
          <a:xfrm>
            <a:off x="10426390" y="312119"/>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600" b="1" dirty="0">
                <a:solidFill>
                  <a:schemeClr val="tx1"/>
                </a:solidFill>
              </a:rPr>
              <a:t>Python #1</a:t>
            </a:r>
          </a:p>
          <a:p>
            <a:pPr algn="ctr"/>
            <a:r>
              <a:rPr lang="da-DK" sz="1600" dirty="0" err="1">
                <a:solidFill>
                  <a:schemeClr val="tx1"/>
                </a:solidFill>
              </a:rPr>
              <a:t>Since</a:t>
            </a:r>
            <a:r>
              <a:rPr lang="da-DK" sz="1600" dirty="0">
                <a:solidFill>
                  <a:schemeClr val="tx1"/>
                </a:solidFill>
              </a:rPr>
              <a:t> November 2021</a:t>
            </a:r>
          </a:p>
        </p:txBody>
      </p:sp>
    </p:spTree>
    <p:extLst>
      <p:ext uri="{BB962C8B-B14F-4D97-AF65-F5344CB8AC3E}">
        <p14:creationId xmlns:p14="http://schemas.microsoft.com/office/powerpoint/2010/main" val="3115951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1CC678-7A3E-5F50-E9FE-264C54B51C18}"/>
              </a:ext>
            </a:extLst>
          </p:cNvPr>
          <p:cNvPicPr>
            <a:picLocks noChangeAspect="1"/>
          </p:cNvPicPr>
          <p:nvPr/>
        </p:nvPicPr>
        <p:blipFill>
          <a:blip r:embed="rId3"/>
          <a:stretch>
            <a:fillRect/>
          </a:stretch>
        </p:blipFill>
        <p:spPr>
          <a:xfrm>
            <a:off x="0" y="2111503"/>
            <a:ext cx="12192000" cy="3203029"/>
          </a:xfrm>
          <a:prstGeom prst="rect">
            <a:avLst/>
          </a:prstGeom>
        </p:spPr>
      </p:pic>
      <p:sp>
        <p:nvSpPr>
          <p:cNvPr id="2" name="Title 1"/>
          <p:cNvSpPr>
            <a:spLocks noGrp="1"/>
          </p:cNvSpPr>
          <p:nvPr>
            <p:ph type="title"/>
          </p:nvPr>
        </p:nvSpPr>
        <p:spPr>
          <a:xfrm>
            <a:off x="228903" y="12700"/>
            <a:ext cx="10515600" cy="1168400"/>
          </a:xfrm>
        </p:spPr>
        <p:txBody>
          <a:bodyPr/>
          <a:lstStyle/>
          <a:p>
            <a:r>
              <a:rPr lang="en-US"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dirty="0">
                <a:hlinkClick r:id="rId4"/>
              </a:rPr>
              <a:t>Most Popular Programming Languages 1965 – 2024 (YouTube)</a:t>
            </a:r>
            <a:endParaRPr lang="en-US"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5">
            <a:alphaModFix/>
          </a:blip>
          <a:srcRect l="28698" t="553" r="32336" b="87211"/>
          <a:stretch/>
        </p:blipFill>
        <p:spPr>
          <a:xfrm>
            <a:off x="3727012" y="1765262"/>
            <a:ext cx="4750676" cy="704193"/>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da-DK" sz="3200" b="1" dirty="0"/>
              <a:t>Course </a:t>
            </a:r>
            <a:r>
              <a:rPr lang="da-DK" sz="3200" b="1" dirty="0" err="1"/>
              <a:t>evaluation</a:t>
            </a:r>
            <a:br>
              <a:rPr lang="da-DK" sz="3200" b="1" dirty="0"/>
            </a:br>
            <a:r>
              <a:rPr lang="da-DK" sz="3200" i="1" dirty="0"/>
              <a:t>”The </a:t>
            </a:r>
            <a:r>
              <a:rPr lang="da-DK" sz="3200" i="1" dirty="0" err="1"/>
              <a:t>first</a:t>
            </a:r>
            <a:r>
              <a:rPr lang="da-DK" sz="3200" i="1" dirty="0"/>
              <a:t> </a:t>
            </a:r>
            <a:r>
              <a:rPr lang="da-DK" sz="3200" i="1" dirty="0" err="1"/>
              <a:t>lecture</a:t>
            </a:r>
            <a:r>
              <a:rPr lang="da-DK" sz="3200" i="1" dirty="0"/>
              <a:t> </a:t>
            </a:r>
            <a:r>
              <a:rPr lang="da-DK" sz="3200" i="1" dirty="0" err="1"/>
              <a:t>was</a:t>
            </a:r>
            <a:r>
              <a:rPr lang="da-DK" sz="3200" i="1" dirty="0"/>
              <a:t> </a:t>
            </a:r>
            <a:r>
              <a:rPr lang="da-DK" sz="3200" i="1" dirty="0" err="1"/>
              <a:t>intimidating</a:t>
            </a:r>
            <a:r>
              <a:rPr lang="da-DK" sz="3200" i="1" dirty="0"/>
              <a:t> </a:t>
            </a:r>
            <a:br>
              <a:rPr lang="da-DK" sz="3200" i="1" dirty="0"/>
            </a:br>
            <a:r>
              <a:rPr lang="da-DK" sz="3200" i="1" dirty="0"/>
              <a:t>and </a:t>
            </a:r>
            <a:r>
              <a:rPr lang="en-US" sz="3200" i="1" dirty="0"/>
              <a:t>overwhelming”</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1454260684"/>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pt-BR" sz="1800" b="1" dirty="0">
                          <a:latin typeface="Courier New" panose="02070309020205020404" pitchFamily="49" charset="0"/>
                          <a:cs typeface="Courier New" panose="02070309020205020404" pitchFamily="49" charset="0"/>
                        </a:rPr>
                        <a:t>public class HelloWorld {</a:t>
                      </a:r>
                    </a:p>
                    <a:p>
                      <a:r>
                        <a:rPr lang="pt-BR" sz="1800" b="1" dirty="0">
                          <a:latin typeface="Courier New" panose="02070309020205020404" pitchFamily="49" charset="0"/>
                          <a:cs typeface="Courier New" panose="02070309020205020404" pitchFamily="49" charset="0"/>
                        </a:rPr>
                        <a:t>    public static void main( String[] args ) {</a:t>
                      </a:r>
                    </a:p>
                    <a:p>
                      <a:r>
                        <a:rPr lang="pt-BR" sz="1800" b="1" dirty="0">
                          <a:latin typeface="Courier New" panose="02070309020205020404" pitchFamily="49" charset="0"/>
                          <a:cs typeface="Courier New" panose="02070309020205020404" pitchFamily="49" charset="0"/>
                        </a:rPr>
                        <a:t>        System.out.println( "Hello World!" );</a:t>
                      </a:r>
                    </a:p>
                    <a:p>
                      <a:r>
                        <a:rPr lang="pt-BR" sz="1800" b="1" dirty="0">
                          <a:latin typeface="Courier New" panose="02070309020205020404" pitchFamily="49" charset="0"/>
                          <a:cs typeface="Courier New" panose="02070309020205020404" pitchFamily="49" charset="0"/>
                        </a:rPr>
                        <a:t>        System.exit( 0 );</a:t>
                      </a:r>
                    </a:p>
                    <a:p>
                      <a:r>
                        <a:rPr lang="pt-BR" sz="1800" b="1" dirty="0">
                          <a:latin typeface="Courier New" panose="02070309020205020404" pitchFamily="49" charset="0"/>
                          <a:cs typeface="Courier New" panose="02070309020205020404" pitchFamily="49" charset="0"/>
                        </a:rPr>
                        <a:t>    }</a:t>
                      </a:r>
                    </a:p>
                    <a:p>
                      <a:r>
                        <a:rPr lang="pt-BR"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785620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iostream</a:t>
                      </a:r>
                      <a:r>
                        <a:rPr lang="en-US" sz="1800" b="1" dirty="0">
                          <a:latin typeface="Courier New" panose="02070309020205020404" pitchFamily="49" charset="0"/>
                          <a:cs typeface="Courier New" panose="02070309020205020404" pitchFamily="49" charset="0"/>
                        </a:rPr>
                        <a:t>&gt;</a:t>
                      </a:r>
                    </a:p>
                    <a:p>
                      <a:r>
                        <a:rPr lang="en-US" sz="1800" b="1" dirty="0">
                          <a:latin typeface="Courier New" panose="02070309020205020404" pitchFamily="49" charset="0"/>
                          <a:cs typeface="Courier New" panose="02070309020205020404" pitchFamily="49" charset="0"/>
                        </a:rPr>
                        <a:t>using namespace </a:t>
                      </a:r>
                      <a:r>
                        <a:rPr lang="en-US" sz="1800" b="1" dirty="0" err="1">
                          <a:latin typeface="Courier New" panose="02070309020205020404" pitchFamily="49" charset="0"/>
                          <a:cs typeface="Courier New" panose="02070309020205020404" pitchFamily="49" charset="0"/>
                        </a:rPr>
                        <a:t>std</a:t>
                      </a:r>
                      <a:r>
                        <a:rPr lang="en-US" sz="1800" b="1" dirty="0">
                          <a:latin typeface="Courier New" panose="02070309020205020404" pitchFamily="49" charset="0"/>
                          <a:cs typeface="Courier New" panose="02070309020205020404" pitchFamily="49" charset="0"/>
                        </a:rPr>
                        <a: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cout</a:t>
                      </a:r>
                      <a:r>
                        <a:rPr lang="en-US" sz="1800" b="1" dirty="0">
                          <a:latin typeface="Courier New" panose="02070309020205020404" pitchFamily="49" charset="0"/>
                          <a:cs typeface="Courier New" panose="02070309020205020404" pitchFamily="49" charset="0"/>
                        </a:rPr>
                        <a:t> &lt;&lt; "Hello,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7633644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stdio.h</a:t>
                      </a:r>
                      <a:r>
                        <a:rPr lang="en-US" sz="1800" b="1" dirty="0">
                          <a:latin typeface="Courier New" panose="02070309020205020404" pitchFamily="49" charset="0"/>
                          <a:cs typeface="Courier New" panose="02070309020205020404" pitchFamily="49" charset="0"/>
                        </a:rPr>
                        <a:t>&gt;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printf</a:t>
                      </a:r>
                      <a:r>
                        <a:rPr lang="en-US" sz="1800" b="1" dirty="0">
                          <a:latin typeface="Courier New" panose="02070309020205020404" pitchFamily="49" charset="0"/>
                          <a:cs typeface="Courier New" panose="02070309020205020404" pitchFamily="49" charset="0"/>
                        </a:rPr>
                        <a:t>("Hello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42283159"/>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pt-BR" sz="1800" b="1"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9208599"/>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da-DK" sz="1800" b="1" dirty="0">
                          <a:latin typeface="Courier New" panose="02070309020205020404" pitchFamily="49" charset="0"/>
                          <a:cs typeface="Courier New" panose="02070309020205020404" pitchFamily="49" charset="0"/>
                        </a:rPr>
                        <a:t>print "</a:t>
                      </a:r>
                      <a:r>
                        <a:rPr lang="da-DK" sz="1800" b="1" dirty="0" err="1">
                          <a:latin typeface="Courier New" panose="02070309020205020404" pitchFamily="49" charset="0"/>
                          <a:cs typeface="Courier New" panose="02070309020205020404" pitchFamily="49" charset="0"/>
                        </a:rPr>
                        <a:t>Hello</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world</a:t>
                      </a:r>
                      <a:r>
                        <a:rPr lang="da-DK"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701932"/>
            <a:ext cx="6041556" cy="2666017"/>
          </a:xfrm>
        </p:spPr>
        <p:txBody>
          <a:bodyPr>
            <a:normAutofit/>
          </a:bodyPr>
          <a:lstStyle/>
          <a:p>
            <a:r>
              <a:rPr lang="en-US" dirty="0"/>
              <a:t>In Java, C, C++ a lot of “{“, “}” and “;” are needed</a:t>
            </a:r>
          </a:p>
          <a:p>
            <a:r>
              <a:rPr lang="en-US" dirty="0"/>
              <a:t>Java tends to have a lot of “public...” details that need to be spelled out</a:t>
            </a:r>
          </a:p>
          <a:p>
            <a:r>
              <a:rPr lang="en-US"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1"/>
              <a:t>Short concise code</a:t>
            </a:r>
          </a:p>
          <a:p>
            <a:pPr marL="0" indent="0">
              <a:buNone/>
            </a:pPr>
            <a:endParaRPr lang="en-US" sz="2400" noProof="1"/>
          </a:p>
        </p:txBody>
      </p:sp>
    </p:spTree>
    <p:extLst>
      <p:ext uri="{BB962C8B-B14F-4D97-AF65-F5344CB8AC3E}">
        <p14:creationId xmlns:p14="http://schemas.microsoft.com/office/powerpoint/2010/main" val="156855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433666313"/>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indexing.c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&lt;stdio.h&gt;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latin typeface="Courier New" panose="02070309020205020404" pitchFamily="49" charset="0"/>
                          <a:cs typeface="Courier New" panose="02070309020205020404" pitchFamily="49" charset="0"/>
                        </a:rPr>
                        <a:t>  int x = 1;</a:t>
                      </a:r>
                    </a:p>
                    <a:p>
                      <a:r>
                        <a:rPr lang="pt-BR" sz="1800" b="1" dirty="0">
                          <a:latin typeface="Courier New" panose="02070309020205020404" pitchFamily="49" charset="0"/>
                          <a:cs typeface="Courier New" panose="02070309020205020404" pitchFamily="49" charset="0"/>
                        </a:rPr>
                        <a:t>  int A[2] = {2, 3}; // A[0] = 2, A[1] = 3</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A[3] = 42</a:t>
                      </a:r>
                      <a:r>
                        <a:rPr lang="pt-BR" sz="1800" b="1" dirty="0">
                          <a:solidFill>
                            <a:schemeClr val="dk1"/>
                          </a:solidFill>
                          <a:latin typeface="Courier New" panose="02070309020205020404" pitchFamily="49" charset="0"/>
                          <a:cs typeface="Courier New" panose="02070309020205020404" pitchFamily="49" charset="0"/>
                        </a:rPr>
                        <a:t>;</a:t>
                      </a:r>
                      <a:r>
                        <a:rPr lang="pt-BR" sz="1800" b="1" baseline="0" dirty="0">
                          <a:solidFill>
                            <a:schemeClr val="dk1"/>
                          </a:solidFill>
                          <a:latin typeface="Courier New" panose="02070309020205020404" pitchFamily="49" charset="0"/>
                          <a:cs typeface="Courier New" panose="02070309020205020404" pitchFamily="49" charset="0"/>
                        </a:rPr>
                        <a:t> </a:t>
                      </a:r>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index A[3] out of bounds</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solidFill>
                            <a:schemeClr val="bg1">
                              <a:lumMod val="50000"/>
                            </a:schemeClr>
                          </a:solidFill>
                          <a:latin typeface="Courier New" panose="02070309020205020404" pitchFamily="49" charset="0"/>
                          <a:cs typeface="Courier New" panose="02070309020205020404" pitchFamily="49" charset="0"/>
                        </a:rPr>
                        <a:t>  return 0;</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gcc indexing.c</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95314094"/>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dirty="0">
                <a:solidFill>
                  <a:srgbClr val="C00000"/>
                </a:solidFill>
              </a:rPr>
              <a:t>“</a:t>
            </a:r>
            <a:r>
              <a:rPr lang="en-US" sz="1600" dirty="0">
                <a:solidFill>
                  <a:srgbClr val="C00000"/>
                </a:solidFill>
                <a:latin typeface="Courier New" panose="02070309020205020404" pitchFamily="49" charset="0"/>
                <a:cs typeface="Courier New" panose="02070309020205020404" pitchFamily="49" charset="0"/>
              </a:rPr>
              <a:t>A</a:t>
            </a:r>
            <a:r>
              <a:rPr lang="en-US" sz="1600" dirty="0">
                <a:solidFill>
                  <a:srgbClr val="C00000"/>
                </a:solidFill>
              </a:rPr>
              <a:t>” only has size 2, but </a:t>
            </a:r>
            <a:br>
              <a:rPr lang="en-US" sz="1600" dirty="0">
                <a:solidFill>
                  <a:srgbClr val="C00000"/>
                </a:solidFill>
              </a:rPr>
            </a:br>
            <a:r>
              <a:rPr lang="en-US" sz="1600" dirty="0">
                <a:solidFill>
                  <a:srgbClr val="C00000"/>
                </a:solidFill>
              </a:rPr>
              <a:t>tries to update the 4</a:t>
            </a:r>
            <a:r>
              <a:rPr lang="en-US" sz="1600" baseline="30000" dirty="0">
                <a:solidFill>
                  <a:srgbClr val="C00000"/>
                </a:solidFill>
              </a:rPr>
              <a:t>th</a:t>
            </a:r>
            <a:r>
              <a:rPr lang="en-US" sz="1600" dirty="0">
                <a:solidFill>
                  <a:srgbClr val="C00000"/>
                </a:solidFill>
              </a:rPr>
              <a:t> entry. </a:t>
            </a:r>
            <a:br>
              <a:rPr lang="en-US" sz="1600" dirty="0">
                <a:solidFill>
                  <a:srgbClr val="C00000"/>
                </a:solidFill>
              </a:rPr>
            </a:br>
            <a:r>
              <a:rPr lang="en-US" sz="1600" dirty="0">
                <a:solidFill>
                  <a:srgbClr val="C00000"/>
                </a:solidFill>
              </a:rPr>
              <a:t>No warning is giving. </a:t>
            </a:r>
            <a:br>
              <a:rPr lang="en-US" sz="1600" dirty="0">
                <a:solidFill>
                  <a:srgbClr val="C00000"/>
                </a:solidFill>
              </a:rPr>
            </a:br>
            <a:r>
              <a:rPr lang="en-US" sz="1600" dirty="0">
                <a:solidFill>
                  <a:srgbClr val="C00000"/>
                </a:solidFill>
              </a:rPr>
              <a:t>Something unexpected</a:t>
            </a:r>
            <a:br>
              <a:rPr lang="en-US" sz="1600" dirty="0">
                <a:solidFill>
                  <a:srgbClr val="C00000"/>
                </a:solidFill>
              </a:rPr>
            </a:br>
            <a:r>
              <a:rPr lang="en-US" sz="1600" dirty="0">
                <a:solidFill>
                  <a:srgbClr val="C00000"/>
                </a:solidFill>
              </a:rPr>
              <a:t> is overridden in memory. </a:t>
            </a:r>
            <a:br>
              <a:rPr lang="en-US" sz="1600" dirty="0">
                <a:solidFill>
                  <a:srgbClr val="C00000"/>
                </a:solidFill>
              </a:rPr>
            </a:br>
            <a:r>
              <a:rPr lang="en-US" sz="1600" b="1"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dirty="0"/>
              <a:t>Debugging</a:t>
            </a:r>
            <a:r>
              <a:rPr lang="en-US" dirty="0"/>
              <a:t> is the process of finding and resolving defects or problems within a computer program that prevent correct operation of computer software or a system.</a:t>
            </a:r>
          </a:p>
          <a:p>
            <a:pPr algn="r"/>
            <a:r>
              <a:rPr lang="en-US" i="1"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3597265969"/>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x = 1;</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A[2] = {2, 3}; //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A[2]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A[2]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dirty="0">
                          <a:solidFill>
                            <a:schemeClr val="bg1">
                              <a:lumMod val="50000"/>
                            </a:schemeClr>
                          </a:solidFill>
                          <a:latin typeface="Courier New" panose="02070309020205020404" pitchFamily="49" charset="0"/>
                          <a:cs typeface="Courier New" panose="02070309020205020404" pitchFamily="49" charset="0"/>
                        </a:rPr>
                        <a:t>            &lt;&lt;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indexing.cpp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81816904"/>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dirty="0">
                <a:solidFill>
                  <a:srgbClr val="C00000"/>
                </a:solidFill>
              </a:rPr>
              <a:t>overrides </a:t>
            </a:r>
          </a:p>
          <a:p>
            <a:pPr algn="ctr"/>
            <a:r>
              <a:rPr lang="en-US"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dirty="0"/>
              <a:t>(C++ was developed by Bjarne </a:t>
            </a:r>
            <a:r>
              <a:rPr lang="en-US" dirty="0" err="1"/>
              <a:t>Stroustrup</a:t>
            </a:r>
            <a:r>
              <a:rPr lang="en-US" dirty="0"/>
              <a:t>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dirty="0"/>
              <a:t>... and C++  </a:t>
            </a:r>
            <a:r>
              <a:rPr lang="en-US" b="0" dirty="0">
                <a:latin typeface="Courier New" panose="02070309020205020404" pitchFamily="49" charset="0"/>
                <a:cs typeface="Courier New" panose="02070309020205020404" pitchFamily="49" charset="0"/>
              </a:rPr>
              <a:t>vector</a:t>
            </a:r>
            <a:r>
              <a:rPr lang="en-US"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499042783"/>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 = {2, 3};  </a:t>
                      </a:r>
                      <a:r>
                        <a:rPr lang="en-US" sz="1800" b="1"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B = {4, 5};  </a:t>
                      </a:r>
                      <a:r>
                        <a:rPr lang="en-US" sz="1800" b="1"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A[9]=42</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A[9] out of bounds</a:t>
                      </a:r>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-std=c++11 indexing-vector.cpp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solidFill>
                            <a:schemeClr val="tx1"/>
                          </a:solidFill>
                          <a:latin typeface="Courier New" panose="02070309020205020404" pitchFamily="49" charset="0"/>
                          <a:cs typeface="Courier New" panose="02070309020205020404" pitchFamily="49" charset="0"/>
                        </a:rPr>
                        <a:t>A={2, 3}, B={4, 5}</a:t>
                      </a:r>
                    </a:p>
                    <a:p>
                      <a:r>
                        <a:rPr lang="pt-BR" sz="1800" b="1" dirty="0">
                          <a:solidFill>
                            <a:schemeClr val="tx1"/>
                          </a:solidFill>
                          <a:latin typeface="Courier New" panose="02070309020205020404" pitchFamily="49" charset="0"/>
                          <a:cs typeface="Courier New" panose="02070309020205020404" pitchFamily="49" charset="0"/>
                        </a:rPr>
                        <a:t>A={2, 3}, B={4, </a:t>
                      </a:r>
                      <a:r>
                        <a:rPr lang="pt-BR" sz="1800" b="1" dirty="0">
                          <a:solidFill>
                            <a:srgbClr val="C00000"/>
                          </a:solidFill>
                          <a:latin typeface="Courier New" panose="02070309020205020404" pitchFamily="49" charset="0"/>
                          <a:cs typeface="Courier New" panose="02070309020205020404" pitchFamily="49" charset="0"/>
                        </a:rPr>
                        <a:t>42</a:t>
                      </a:r>
                      <a:r>
                        <a:rPr lang="pt-BR" sz="1800" b="1" dirty="0">
                          <a:solidFill>
                            <a:schemeClr val="tx1"/>
                          </a:solidFill>
                          <a:latin typeface="Courier New" panose="02070309020205020404" pitchFamily="49" charset="0"/>
                          <a:cs typeface="Courier New" panose="02070309020205020404" pitchFamily="49" charset="0"/>
                        </a:rPr>
                        <a:t>}</a:t>
                      </a:r>
                      <a:endParaRPr lang="pt-BR" sz="1800" b="1"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2704429"/>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3476839727"/>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t>
                      </a:r>
                      <a:r>
                        <a:rPr lang="en-US" sz="1800" b="1"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 = {20, 21, 22};</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	a[5]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javac indexing.java</a:t>
                      </a:r>
                    </a:p>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pt-BR" sz="1800" b="1" baseline="0"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java IndexingTest</a:t>
                      </a:r>
                    </a:p>
                    <a:p>
                      <a:r>
                        <a:rPr lang="pt-BR" sz="1800" b="1" dirty="0">
                          <a:solidFill>
                            <a:srgbClr val="C00000"/>
                          </a:solidFill>
                          <a:latin typeface="Courier New" panose="02070309020205020404" pitchFamily="49" charset="0"/>
                          <a:cs typeface="Courier New" panose="02070309020205020404" pitchFamily="49" charset="0"/>
                        </a:rPr>
                        <a:t>Exception</a:t>
                      </a:r>
                      <a:r>
                        <a:rPr lang="pt-BR" sz="1800" b="1" dirty="0">
                          <a:solidFill>
                            <a:schemeClr val="bg1">
                              <a:lumMod val="50000"/>
                            </a:schemeClr>
                          </a:solidFill>
                          <a:latin typeface="Courier New" panose="02070309020205020404" pitchFamily="49" charset="0"/>
                          <a:cs typeface="Courier New" panose="02070309020205020404" pitchFamily="49" charset="0"/>
                        </a:rPr>
                        <a:t> in thread "main" java.lang.</a:t>
                      </a:r>
                      <a:r>
                        <a:rPr lang="pt-BR" sz="1800" b="1" dirty="0">
                          <a:solidFill>
                            <a:srgbClr val="C00000"/>
                          </a:solidFill>
                          <a:latin typeface="Courier New" panose="02070309020205020404" pitchFamily="49" charset="0"/>
                          <a:cs typeface="Courier New" panose="02070309020205020404" pitchFamily="49" charset="0"/>
                        </a:rPr>
                        <a:t>ArrayIndexOutOfBoundsException</a:t>
                      </a:r>
                      <a:r>
                        <a:rPr lang="pt-BR" sz="1800" b="1" dirty="0">
                          <a:solidFill>
                            <a:schemeClr val="bg1">
                              <a:lumMod val="50000"/>
                            </a:schemeClr>
                          </a:solidFill>
                          <a:latin typeface="Courier New" panose="02070309020205020404" pitchFamily="49" charset="0"/>
                          <a:cs typeface="Courier New" panose="02070309020205020404" pitchFamily="49" charset="0"/>
                        </a:rPr>
                        <a:t>: 5</a:t>
                      </a:r>
                    </a:p>
                    <a:p>
                      <a:r>
                        <a:rPr lang="pt-BR" sz="1800" b="1" dirty="0">
                          <a:solidFill>
                            <a:schemeClr val="bg1">
                              <a:lumMod val="50000"/>
                            </a:schemeClr>
                          </a:solidFill>
                          <a:latin typeface="Courier New" panose="02070309020205020404" pitchFamily="49" charset="0"/>
                          <a:cs typeface="Courier New" panose="02070309020205020404" pitchFamily="49" charset="0"/>
                        </a:rPr>
                        <a:t>        at IndexingTest.main(indexing.java:5)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05703888"/>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dirty="0"/>
              <a:t>... and Python index out of bounds exception</a:t>
            </a:r>
          </a:p>
        </p:txBody>
      </p:sp>
      <p:graphicFrame>
        <p:nvGraphicFramePr>
          <p:cNvPr id="6" name="Table 5"/>
          <p:cNvGraphicFramePr>
            <a:graphicFrameLocks noGrp="1"/>
          </p:cNvGraphicFramePr>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59399312"/>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tx1"/>
                          </a:solidFill>
                          <a:latin typeface="Courier New" panose="02070309020205020404" pitchFamily="49" charset="0"/>
                          <a:cs typeface="Courier New" panose="02070309020205020404" pitchFamily="49" charset="0"/>
                        </a:rPr>
                        <a:t>a = [20, 21, 22]</a:t>
                      </a:r>
                    </a:p>
                    <a:p>
                      <a:r>
                        <a:rPr lang="pt-BR" sz="1800" b="1" dirty="0">
                          <a:solidFill>
                            <a:srgbClr val="C00000"/>
                          </a:solidFill>
                          <a:latin typeface="Courier New" panose="02070309020205020404" pitchFamily="49" charset="0"/>
                          <a:cs typeface="Courier New" panose="02070309020205020404" pitchFamily="49" charset="0"/>
                        </a:rPr>
                        <a:t>a[5] = 42  </a:t>
                      </a:r>
                      <a:r>
                        <a:rPr lang="pt-BR"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dirty="0" err="1">
                          <a:solidFill>
                            <a:schemeClr val="bg1">
                              <a:lumMod val="50000"/>
                            </a:schemeClr>
                          </a:solidFill>
                          <a:latin typeface="Courier New" panose="02070309020205020404" pitchFamily="49" charset="0"/>
                          <a:cs typeface="Courier New" panose="02070309020205020404" pitchFamily="49" charset="0"/>
                        </a:rPr>
                        <a:t>Traceback</a:t>
                      </a:r>
                      <a:r>
                        <a:rPr lang="en-US" sz="1800" b="1" dirty="0">
                          <a:solidFill>
                            <a:schemeClr val="bg1">
                              <a:lumMod val="50000"/>
                            </a:schemeClr>
                          </a:solidFill>
                          <a:latin typeface="Courier New" panose="02070309020205020404" pitchFamily="49" charset="0"/>
                          <a:cs typeface="Courier New" panose="02070309020205020404" pitchFamily="49" charset="0"/>
                        </a:rPr>
                        <a:t> (most recent call last):</a:t>
                      </a:r>
                    </a:p>
                    <a:p>
                      <a:r>
                        <a:rPr lang="en-US" sz="1800" b="1"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dirty="0" err="1">
                          <a:solidFill>
                            <a:srgbClr val="C00000"/>
                          </a:solidFill>
                          <a:latin typeface="Courier New" panose="02070309020205020404" pitchFamily="49" charset="0"/>
                          <a:cs typeface="Courier New" panose="02070309020205020404" pitchFamily="49" charset="0"/>
                        </a:rPr>
                        <a:t>IndexError</a:t>
                      </a:r>
                      <a:r>
                        <a:rPr lang="en-US" sz="1800" b="1" dirty="0">
                          <a:solidFill>
                            <a:srgbClr val="C00000"/>
                          </a:solidFill>
                          <a:latin typeface="Courier New" panose="02070309020205020404" pitchFamily="49" charset="0"/>
                          <a:cs typeface="Courier New" panose="02070309020205020404" pitchFamily="49" charset="0"/>
                        </a:rPr>
                        <a:t>: list assignment index out of range</a:t>
                      </a:r>
                      <a:endParaRPr lang="pt-BR" sz="1800" b="1" dirty="0">
                        <a:solidFill>
                          <a:srgbClr val="C00000"/>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7BB08BBF-9103-418E-AE68-02C34BBD79F3}"/>
              </a:ext>
            </a:extLst>
          </p:cNvPr>
          <p:cNvGraphicFramePr>
            <a:graphicFrameLocks noGrp="1"/>
          </p:cNvGraphicFramePr>
          <p:nvPr>
            <p:extLst>
              <p:ext uri="{D42A27DB-BD31-4B8C-83A1-F6EECF244321}">
                <p14:modId xmlns:p14="http://schemas.microsoft.com/office/powerpoint/2010/main" val="3350370176"/>
              </p:ext>
            </p:extLst>
          </p:nvPr>
        </p:nvGraphicFramePr>
        <p:xfrm>
          <a:off x="1122843" y="4212526"/>
          <a:ext cx="8682278" cy="2316480"/>
        </p:xfrm>
        <a:graphic>
          <a:graphicData uri="http://schemas.openxmlformats.org/drawingml/2006/table">
            <a:tbl>
              <a:tblPr firstRow="1" bandRow="1">
                <a:tableStyleId>{5C22544A-7EE6-4342-B048-85BDC9FD1C3A}</a:tableStyleId>
              </a:tblPr>
              <a:tblGrid>
                <a:gridCol w="8682278">
                  <a:extLst>
                    <a:ext uri="{9D8B030D-6E8A-4147-A177-3AD203B41FA5}">
                      <a16:colId xmlns:a16="http://schemas.microsoft.com/office/drawing/2014/main" val="1873682825"/>
                    </a:ext>
                  </a:extLst>
                </a:gridCol>
              </a:tblGrid>
              <a:tr h="0">
                <a:tc>
                  <a:txBody>
                    <a:bodyPr/>
                    <a:lstStyle/>
                    <a:p>
                      <a:r>
                        <a:rPr lang="da-DK" sz="1400" b="1" dirty="0">
                          <a:latin typeface="Courier New" panose="02070309020205020404" pitchFamily="49" charset="0"/>
                          <a:cs typeface="Courier New" panose="02070309020205020404" pitchFamily="49" charset="0"/>
                        </a:rPr>
                        <a:t>indexing.rs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400" b="1" dirty="0" err="1">
                          <a:solidFill>
                            <a:srgbClr val="000000"/>
                          </a:solidFill>
                          <a:latin typeface="Courier New" panose="02070309020205020404" pitchFamily="49" charset="0"/>
                          <a:cs typeface="Courier New" panose="02070309020205020404" pitchFamily="49" charset="0"/>
                        </a:rPr>
                        <a:t>fn</a:t>
                      </a:r>
                      <a:r>
                        <a:rPr lang="en-US" sz="1400" b="1" dirty="0">
                          <a:solidFill>
                            <a:srgbClr val="000000"/>
                          </a:solidFill>
                          <a:latin typeface="Courier New" panose="02070309020205020404" pitchFamily="49" charset="0"/>
                          <a:cs typeface="Courier New" panose="02070309020205020404" pitchFamily="49" charset="0"/>
                        </a:rPr>
                        <a:t> main() {</a:t>
                      </a:r>
                    </a:p>
                    <a:p>
                      <a:r>
                        <a:rPr lang="en-US" sz="1400" b="1" dirty="0">
                          <a:solidFill>
                            <a:srgbClr val="000000"/>
                          </a:solidFill>
                          <a:latin typeface="Courier New" panose="02070309020205020404" pitchFamily="49" charset="0"/>
                          <a:cs typeface="Courier New" panose="02070309020205020404" pitchFamily="49" charset="0"/>
                        </a:rPr>
                        <a:t>    let mut a = [3, 4];</a:t>
                      </a:r>
                    </a:p>
                    <a:p>
                      <a:r>
                        <a:rPr lang="en-US" sz="1400" b="1" dirty="0">
                          <a:solidFill>
                            <a:srgbClr val="000000"/>
                          </a:solidFill>
                          <a:latin typeface="Courier New" panose="02070309020205020404" pitchFamily="49" charset="0"/>
                          <a:cs typeface="Courier New" panose="02070309020205020404" pitchFamily="49" charset="0"/>
                        </a:rPr>
                        <a:t>    a[2] = 7;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Compile error</a:t>
                      </a:r>
                      <a:r>
                        <a:rPr lang="en-US" sz="1400" b="1" dirty="0">
                          <a:solidFill>
                            <a:schemeClr val="bg1">
                              <a:lumMod val="50000"/>
                            </a:schemeClr>
                          </a:solidFill>
                          <a:latin typeface="Courier New" panose="02070309020205020404" pitchFamily="49" charset="0"/>
                          <a:cs typeface="Courier New" panose="02070309020205020404" pitchFamily="49" charset="0"/>
                        </a:rPr>
                        <a:t>: this operation will panic at runtime</a:t>
                      </a:r>
                    </a:p>
                    <a:p>
                      <a:r>
                        <a:rPr lang="en-US" sz="1400" b="1" dirty="0">
                          <a:solidFill>
                            <a:srgbClr val="000000"/>
                          </a:solidFill>
                          <a:latin typeface="Courier New" panose="02070309020205020404" pitchFamily="49" charset="0"/>
                          <a:cs typeface="Courier New" panose="02070309020205020404" pitchFamily="49" charset="0"/>
                        </a:rPr>
                        <a:t>    for i in 2..3 { a[i] = 7 }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Run-time panic</a:t>
                      </a:r>
                      <a:r>
                        <a:rPr lang="en-US" sz="1400" b="1" dirty="0">
                          <a:solidFill>
                            <a:schemeClr val="bg1">
                              <a:lumMod val="50000"/>
                            </a:schemeClr>
                          </a:solidFill>
                          <a:latin typeface="Courier New" panose="02070309020205020404" pitchFamily="49" charset="0"/>
                          <a:cs typeface="Courier New" panose="02070309020205020404" pitchFamily="49" charset="0"/>
                        </a:rPr>
                        <a:t>: index out of bounds</a:t>
                      </a:r>
                    </a:p>
                    <a:p>
                      <a:r>
                        <a:rPr lang="en-US" sz="1400" b="1" dirty="0">
                          <a:solidFill>
                            <a:srgbClr val="000000"/>
                          </a:solidFill>
                          <a:latin typeface="Courier New" panose="02070309020205020404" pitchFamily="49" charset="0"/>
                          <a:cs typeface="Courier New" panose="02070309020205020404" pitchFamily="49" charset="0"/>
                        </a:rPr>
                        <a:t>    let b = &amp;mut a;</a:t>
                      </a:r>
                    </a:p>
                    <a:p>
                      <a:r>
                        <a:rPr lang="en-US" sz="1400" b="1" dirty="0">
                          <a:solidFill>
                            <a:srgbClr val="000000"/>
                          </a:solidFill>
                          <a:latin typeface="Courier New" panose="02070309020205020404" pitchFamily="49" charset="0"/>
                          <a:cs typeface="Courier New" panose="02070309020205020404" pitchFamily="49" charset="0"/>
                        </a:rPr>
                        <a:t>    a[1] = 6;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Compile error</a:t>
                      </a:r>
                      <a:r>
                        <a:rPr lang="en-US" sz="1400" b="1" dirty="0">
                          <a:solidFill>
                            <a:schemeClr val="bg1">
                              <a:lumMod val="50000"/>
                            </a:schemeClr>
                          </a:solidFill>
                          <a:latin typeface="Courier New" panose="02070309020205020404" pitchFamily="49" charset="0"/>
                          <a:cs typeface="Courier New" panose="02070309020205020404" pitchFamily="49" charset="0"/>
                        </a:rPr>
                        <a:t>: cannot use `a` because it was mutably </a:t>
                      </a:r>
                      <a:r>
                        <a:rPr lang="en-US" sz="1400" b="1" dirty="0">
                          <a:solidFill>
                            <a:srgbClr val="C00000"/>
                          </a:solidFill>
                          <a:latin typeface="Courier New" panose="02070309020205020404" pitchFamily="49" charset="0"/>
                          <a:cs typeface="Courier New" panose="02070309020205020404" pitchFamily="49" charset="0"/>
                        </a:rPr>
                        <a:t>borrowed</a:t>
                      </a:r>
                    </a:p>
                    <a:p>
                      <a:r>
                        <a:rPr lang="en-US" sz="1400" b="1" dirty="0">
                          <a:solidFill>
                            <a:srgbClr val="000000"/>
                          </a:solidFill>
                          <a:latin typeface="Courier New" panose="02070309020205020404" pitchFamily="49" charset="0"/>
                          <a:cs typeface="Courier New" panose="02070309020205020404" pitchFamily="49" charset="0"/>
                        </a:rPr>
                        <a:t>    (*b)[0] = 5;</a:t>
                      </a:r>
                    </a:p>
                    <a:p>
                      <a:r>
                        <a:rPr lang="en-US" sz="1400" b="1" dirty="0">
                          <a:solidFill>
                            <a:srgbClr val="000000"/>
                          </a:solidFill>
                          <a:latin typeface="Courier New" panose="02070309020205020404" pitchFamily="49" charset="0"/>
                          <a:cs typeface="Courier New" panose="02070309020205020404" pitchFamily="49" charset="0"/>
                        </a:rPr>
                        <a:t>    for i in  0..2 { </a:t>
                      </a:r>
                      <a:r>
                        <a:rPr lang="en-US" sz="1400" b="1" dirty="0" err="1">
                          <a:solidFill>
                            <a:srgbClr val="000000"/>
                          </a:solidFill>
                          <a:latin typeface="Courier New" panose="02070309020205020404" pitchFamily="49" charset="0"/>
                          <a:cs typeface="Courier New" panose="02070309020205020404" pitchFamily="49" charset="0"/>
                        </a:rPr>
                        <a:t>println</a:t>
                      </a:r>
                      <a:r>
                        <a:rPr lang="en-US" sz="1400" b="1" dirty="0">
                          <a:solidFill>
                            <a:srgbClr val="000000"/>
                          </a:solidFill>
                          <a:latin typeface="Courier New" panose="02070309020205020404" pitchFamily="49" charset="0"/>
                          <a:cs typeface="Courier New" panose="02070309020205020404" pitchFamily="49" charset="0"/>
                        </a:rPr>
                        <a:t>!("a[{}] = {}", i, a[i]) }</a:t>
                      </a:r>
                    </a:p>
                    <a:p>
                      <a:r>
                        <a:rPr lang="en-US" sz="1400" b="1" dirty="0">
                          <a:solidFill>
                            <a:srgbClr val="000000"/>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2" name="Title 1">
            <a:extLst>
              <a:ext uri="{FF2B5EF4-FFF2-40B4-BE49-F238E27FC236}">
                <a16:creationId xmlns:a16="http://schemas.microsoft.com/office/drawing/2014/main" id="{A9EBCB9A-F381-D706-A38C-5165B6C32D0B}"/>
              </a:ext>
            </a:extLst>
          </p:cNvPr>
          <p:cNvSpPr>
            <a:spLocks noGrp="1"/>
          </p:cNvSpPr>
          <p:nvPr>
            <p:ph type="title"/>
          </p:nvPr>
        </p:nvSpPr>
        <p:spPr>
          <a:xfrm>
            <a:off x="304829" y="14698"/>
            <a:ext cx="10515600" cy="1325563"/>
          </a:xfrm>
        </p:spPr>
        <p:txBody>
          <a:bodyPr/>
          <a:lstStyle/>
          <a:p>
            <a:r>
              <a:rPr lang="da-DK"/>
              <a:t>Memory safety</a:t>
            </a:r>
            <a:endParaRPr lang="en-US" dirty="0"/>
          </a:p>
        </p:txBody>
      </p:sp>
      <p:sp>
        <p:nvSpPr>
          <p:cNvPr id="3" name="Content Placeholder 2">
            <a:extLst>
              <a:ext uri="{FF2B5EF4-FFF2-40B4-BE49-F238E27FC236}">
                <a16:creationId xmlns:a16="http://schemas.microsoft.com/office/drawing/2014/main" id="{38508D54-E3FF-11BB-99A8-1FC3A8CA0341}"/>
              </a:ext>
            </a:extLst>
          </p:cNvPr>
          <p:cNvSpPr>
            <a:spLocks noGrp="1"/>
          </p:cNvSpPr>
          <p:nvPr>
            <p:ph idx="1"/>
          </p:nvPr>
        </p:nvSpPr>
        <p:spPr>
          <a:xfrm>
            <a:off x="443082" y="2063315"/>
            <a:ext cx="11138218" cy="2316480"/>
          </a:xfrm>
        </p:spPr>
        <p:txBody>
          <a:bodyPr>
            <a:normAutofit/>
          </a:bodyPr>
          <a:lstStyle/>
          <a:p>
            <a:r>
              <a:rPr lang="da-DK" dirty="0"/>
              <a:t>C and C++ </a:t>
            </a:r>
            <a:r>
              <a:rPr lang="da-DK" dirty="0" err="1"/>
              <a:t>are</a:t>
            </a:r>
            <a:r>
              <a:rPr lang="da-DK" dirty="0"/>
              <a:t> </a:t>
            </a:r>
            <a:r>
              <a:rPr lang="da-DK" dirty="0" err="1"/>
              <a:t>flexible</a:t>
            </a:r>
            <a:r>
              <a:rPr lang="da-DK" dirty="0"/>
              <a:t> but </a:t>
            </a:r>
            <a:r>
              <a:rPr lang="da-DK" b="1" dirty="0" err="1"/>
              <a:t>memory</a:t>
            </a:r>
            <a:r>
              <a:rPr lang="da-DK" b="1" dirty="0"/>
              <a:t> </a:t>
            </a:r>
            <a:r>
              <a:rPr lang="da-DK" b="1" dirty="0" err="1"/>
              <a:t>unsafe</a:t>
            </a:r>
            <a:r>
              <a:rPr lang="da-DK" i="1" dirty="0"/>
              <a:t> </a:t>
            </a:r>
            <a:r>
              <a:rPr lang="da-DK" dirty="0" err="1"/>
              <a:t>programming</a:t>
            </a:r>
            <a:r>
              <a:rPr lang="da-DK" dirty="0"/>
              <a:t> </a:t>
            </a:r>
            <a:r>
              <a:rPr lang="da-DK" dirty="0" err="1"/>
              <a:t>languages</a:t>
            </a:r>
            <a:endParaRPr lang="da-DK" dirty="0"/>
          </a:p>
          <a:p>
            <a:pPr lvl="1"/>
            <a:r>
              <a:rPr lang="en-US" dirty="0"/>
              <a:t>Unintended writes or reads to memory can be exploited by malicious cyber actors</a:t>
            </a:r>
          </a:p>
          <a:p>
            <a:r>
              <a:rPr lang="en-US" dirty="0"/>
              <a:t>Python, Java, Rust are examples of memory safe languages</a:t>
            </a:r>
          </a:p>
          <a:p>
            <a:r>
              <a:rPr lang="en-US" dirty="0"/>
              <a:t>Rust aims at achieving the efficiency of C by slightly restricting flexibility</a:t>
            </a:r>
          </a:p>
        </p:txBody>
      </p:sp>
      <p:sp>
        <p:nvSpPr>
          <p:cNvPr id="5" name="TextBox 4">
            <a:extLst>
              <a:ext uri="{FF2B5EF4-FFF2-40B4-BE49-F238E27FC236}">
                <a16:creationId xmlns:a16="http://schemas.microsoft.com/office/drawing/2014/main" id="{EB1E6279-5B51-ACDF-A7D4-8C9779141DFA}"/>
              </a:ext>
            </a:extLst>
          </p:cNvPr>
          <p:cNvSpPr txBox="1"/>
          <p:nvPr/>
        </p:nvSpPr>
        <p:spPr>
          <a:xfrm>
            <a:off x="7550687" y="6116265"/>
            <a:ext cx="1908810" cy="369332"/>
          </a:xfrm>
          <a:prstGeom prst="rect">
            <a:avLst/>
          </a:prstGeom>
          <a:noFill/>
        </p:spPr>
        <p:txBody>
          <a:bodyPr wrap="square">
            <a:spAutoFit/>
          </a:bodyPr>
          <a:lstStyle/>
          <a:p>
            <a:r>
              <a:rPr lang="en-US" dirty="0">
                <a:hlinkClick r:id="rId3"/>
              </a:rPr>
              <a:t>www.rust-lang.org</a:t>
            </a:r>
            <a:endParaRPr lang="en-US" dirty="0"/>
          </a:p>
        </p:txBody>
      </p:sp>
      <p:pic>
        <p:nvPicPr>
          <p:cNvPr id="7" name="Graphic 6">
            <a:extLst>
              <a:ext uri="{FF2B5EF4-FFF2-40B4-BE49-F238E27FC236}">
                <a16:creationId xmlns:a16="http://schemas.microsoft.com/office/drawing/2014/main" id="{C671DA5A-D536-083C-49FD-35659AC469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65797" y="6072343"/>
            <a:ext cx="465522" cy="465522"/>
          </a:xfrm>
          <a:prstGeom prst="rect">
            <a:avLst/>
          </a:prstGeom>
        </p:spPr>
      </p:pic>
      <p:sp>
        <p:nvSpPr>
          <p:cNvPr id="10" name="TextBox 9">
            <a:extLst>
              <a:ext uri="{FF2B5EF4-FFF2-40B4-BE49-F238E27FC236}">
                <a16:creationId xmlns:a16="http://schemas.microsoft.com/office/drawing/2014/main" id="{5AE35FCA-71AD-2EEB-A00E-CE7C2707FC1D}"/>
              </a:ext>
            </a:extLst>
          </p:cNvPr>
          <p:cNvSpPr txBox="1"/>
          <p:nvPr/>
        </p:nvSpPr>
        <p:spPr>
          <a:xfrm>
            <a:off x="344293" y="1198480"/>
            <a:ext cx="10774644" cy="923330"/>
          </a:xfrm>
          <a:prstGeom prst="rect">
            <a:avLst/>
          </a:prstGeom>
          <a:noFill/>
        </p:spPr>
        <p:txBody>
          <a:bodyPr wrap="square" rtlCol="0">
            <a:spAutoFit/>
          </a:bodyPr>
          <a:lstStyle/>
          <a:p>
            <a:r>
              <a:rPr lang="en-US" dirty="0"/>
              <a:t>The White House 2024 | Press Release: “</a:t>
            </a:r>
            <a:r>
              <a:rPr lang="en-US" i="1" dirty="0"/>
              <a:t>Future Software Should Be Memory Safe</a:t>
            </a:r>
            <a:r>
              <a:rPr lang="en-US" dirty="0"/>
              <a:t>” (</a:t>
            </a:r>
            <a:r>
              <a:rPr lang="en-US" dirty="0">
                <a:hlinkClick r:id="rId6"/>
              </a:rPr>
              <a:t>www.whitehouse.gov</a:t>
            </a:r>
            <a:r>
              <a:rPr lang="en-US" dirty="0"/>
              <a:t>)</a:t>
            </a:r>
          </a:p>
          <a:p>
            <a:r>
              <a:rPr lang="en-US" dirty="0"/>
              <a:t>National Security Agency 2022 | Cybersecurity Information Sheet: </a:t>
            </a:r>
            <a:r>
              <a:rPr lang="en-US" i="1" dirty="0"/>
              <a:t>Software Memory Safety</a:t>
            </a:r>
            <a:r>
              <a:rPr lang="en-US" dirty="0"/>
              <a:t> (</a:t>
            </a:r>
            <a:r>
              <a:rPr lang="en-US" dirty="0">
                <a:hlinkClick r:id="rId7"/>
              </a:rPr>
              <a:t>media.defense.gov</a:t>
            </a:r>
            <a:r>
              <a:rPr lang="en-US" dirty="0"/>
              <a:t>)</a:t>
            </a:r>
          </a:p>
          <a:p>
            <a:endParaRPr lang="en-US" dirty="0"/>
          </a:p>
        </p:txBody>
      </p:sp>
      <p:graphicFrame>
        <p:nvGraphicFramePr>
          <p:cNvPr id="13" name="Table 12">
            <a:extLst>
              <a:ext uri="{FF2B5EF4-FFF2-40B4-BE49-F238E27FC236}">
                <a16:creationId xmlns:a16="http://schemas.microsoft.com/office/drawing/2014/main" id="{1968B6E7-653C-ABE7-56F3-DC472404686B}"/>
              </a:ext>
            </a:extLst>
          </p:cNvPr>
          <p:cNvGraphicFramePr>
            <a:graphicFrameLocks noGrp="1"/>
          </p:cNvGraphicFramePr>
          <p:nvPr>
            <p:extLst>
              <p:ext uri="{D42A27DB-BD31-4B8C-83A1-F6EECF244321}">
                <p14:modId xmlns:p14="http://schemas.microsoft.com/office/powerpoint/2010/main" val="2941993773"/>
              </p:ext>
            </p:extLst>
          </p:nvPr>
        </p:nvGraphicFramePr>
        <p:xfrm>
          <a:off x="10006149" y="4144130"/>
          <a:ext cx="1449977" cy="2334915"/>
        </p:xfrm>
        <a:graphic>
          <a:graphicData uri="http://schemas.openxmlformats.org/drawingml/2006/table">
            <a:tbl>
              <a:tblPr firstRow="1" bandRow="1">
                <a:tableStyleId>{2D5ABB26-0587-4C30-8999-92F81FD0307C}</a:tableStyleId>
              </a:tblPr>
              <a:tblGrid>
                <a:gridCol w="353348">
                  <a:extLst>
                    <a:ext uri="{9D8B030D-6E8A-4147-A177-3AD203B41FA5}">
                      <a16:colId xmlns:a16="http://schemas.microsoft.com/office/drawing/2014/main" val="2667371781"/>
                    </a:ext>
                  </a:extLst>
                </a:gridCol>
                <a:gridCol w="290330">
                  <a:extLst>
                    <a:ext uri="{9D8B030D-6E8A-4147-A177-3AD203B41FA5}">
                      <a16:colId xmlns:a16="http://schemas.microsoft.com/office/drawing/2014/main" val="3241505654"/>
                    </a:ext>
                  </a:extLst>
                </a:gridCol>
                <a:gridCol w="806299">
                  <a:extLst>
                    <a:ext uri="{9D8B030D-6E8A-4147-A177-3AD203B41FA5}">
                      <a16:colId xmlns:a16="http://schemas.microsoft.com/office/drawing/2014/main" val="1073523339"/>
                    </a:ext>
                  </a:extLst>
                </a:gridCol>
              </a:tblGrid>
              <a:tr h="191193">
                <a:tc gridSpan="3">
                  <a:txBody>
                    <a:bodyPr/>
                    <a:lstStyle/>
                    <a:p>
                      <a:pPr algn="l"/>
                      <a:r>
                        <a:rPr lang="en-US" sz="1400" b="1" dirty="0"/>
                        <a:t>   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28563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13244601"/>
                  </a:ext>
                </a:extLst>
              </a:tr>
              <a:tr h="30600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b</a:t>
                      </a:r>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74488798"/>
                  </a:ext>
                </a:extLst>
              </a:tr>
              <a:tr h="40127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218901">
                <a:tc>
                  <a:txBody>
                    <a:bodyPr/>
                    <a:lstStyle/>
                    <a:p>
                      <a:pPr algn="r"/>
                      <a:endParaRPr lang="en-US" sz="140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sz="1400" dirty="0">
                          <a:latin typeface="Courier New" panose="02070309020205020404" pitchFamily="49" charset="0"/>
                          <a:cs typeface="Courier New" panose="02070309020205020404" pitchFamily="49" charset="0"/>
                        </a:rPr>
                        <a:t>3</a:t>
                      </a:r>
                      <a:endParaRPr lang="en-US"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25622">
                <a:tc>
                  <a:txBody>
                    <a:bodyPr/>
                    <a:lstStyle/>
                    <a:p>
                      <a:pPr algn="r"/>
                      <a:endParaRPr lang="en-US" sz="140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sz="1400" dirty="0">
                          <a:latin typeface="Courier New" panose="02070309020205020404" pitchFamily="49" charset="0"/>
                          <a:cs typeface="Courier New" panose="02070309020205020404" pitchFamily="49" charset="0"/>
                        </a:rPr>
                        <a:t>4</a:t>
                      </a:r>
                      <a:endParaRPr lang="en-US"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408445">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4" name="Left Brace 13">
            <a:extLst>
              <a:ext uri="{FF2B5EF4-FFF2-40B4-BE49-F238E27FC236}">
                <a16:creationId xmlns:a16="http://schemas.microsoft.com/office/drawing/2014/main" id="{37F470AA-61DC-446A-A8AF-B01F01CA9279}"/>
              </a:ext>
            </a:extLst>
          </p:cNvPr>
          <p:cNvSpPr/>
          <p:nvPr/>
        </p:nvSpPr>
        <p:spPr>
          <a:xfrm>
            <a:off x="10178348" y="5467211"/>
            <a:ext cx="111760" cy="604562"/>
          </a:xfrm>
          <a:prstGeom prst="leftBrace">
            <a:avLst>
              <a:gd name="adj1" fmla="val 3532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BCE501E9-87C9-9701-7A46-714BA0392579}"/>
              </a:ext>
            </a:extLst>
          </p:cNvPr>
          <p:cNvSpPr txBox="1"/>
          <p:nvPr/>
        </p:nvSpPr>
        <p:spPr>
          <a:xfrm>
            <a:off x="9926254" y="5621049"/>
            <a:ext cx="313849" cy="307777"/>
          </a:xfrm>
          <a:prstGeom prst="rect">
            <a:avLst/>
          </a:prstGeom>
          <a:noFill/>
        </p:spPr>
        <p:txBody>
          <a:bodyPr wrap="square">
            <a:spAutoFit/>
          </a:bodyPr>
          <a:lstStyle/>
          <a:p>
            <a:pPr algn="r"/>
            <a:r>
              <a:rPr lang="en-US" sz="1400" dirty="0">
                <a:latin typeface="Courier New" panose="02070309020205020404" pitchFamily="49" charset="0"/>
                <a:cs typeface="Courier New" panose="02070309020205020404" pitchFamily="49" charset="0"/>
              </a:rPr>
              <a:t>a</a:t>
            </a:r>
            <a:endParaRPr lang="en-US" sz="1400" dirty="0"/>
          </a:p>
        </p:txBody>
      </p:sp>
      <p:pic>
        <p:nvPicPr>
          <p:cNvPr id="19" name="Picture 18">
            <a:extLst>
              <a:ext uri="{FF2B5EF4-FFF2-40B4-BE49-F238E27FC236}">
                <a16:creationId xmlns:a16="http://schemas.microsoft.com/office/drawing/2014/main" id="{94DC24CC-26EF-0E22-BAC8-E7C24B4C626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83184" y="2501130"/>
            <a:ext cx="487666" cy="405904"/>
          </a:xfrm>
          <a:prstGeom prst="rect">
            <a:avLst/>
          </a:prstGeom>
        </p:spPr>
      </p:pic>
      <p:sp>
        <p:nvSpPr>
          <p:cNvPr id="9" name="Arc 8">
            <a:extLst>
              <a:ext uri="{FF2B5EF4-FFF2-40B4-BE49-F238E27FC236}">
                <a16:creationId xmlns:a16="http://schemas.microsoft.com/office/drawing/2014/main" id="{99E4A96C-64D7-BF06-AF40-55450594C7A1}"/>
              </a:ext>
            </a:extLst>
          </p:cNvPr>
          <p:cNvSpPr/>
          <p:nvPr/>
        </p:nvSpPr>
        <p:spPr>
          <a:xfrm flipV="1">
            <a:off x="10198100" y="4909814"/>
            <a:ext cx="675936" cy="640083"/>
          </a:xfrm>
          <a:prstGeom prst="arc">
            <a:avLst>
              <a:gd name="adj1" fmla="val 5832827"/>
              <a:gd name="adj2" fmla="val 13463902"/>
            </a:avLst>
          </a:prstGeom>
          <a:noFill/>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171579A7-2DE9-C6BE-2D74-4DA0C61D9560}"/>
              </a:ext>
            </a:extLst>
          </p:cNvPr>
          <p:cNvSpPr txBox="1"/>
          <p:nvPr/>
        </p:nvSpPr>
        <p:spPr>
          <a:xfrm>
            <a:off x="6487427" y="86627"/>
            <a:ext cx="5569818" cy="369332"/>
          </a:xfrm>
          <a:prstGeom prst="rect">
            <a:avLst/>
          </a:prstGeom>
          <a:noFill/>
        </p:spPr>
        <p:txBody>
          <a:bodyPr wrap="square" rtlCol="0">
            <a:spAutoFit/>
          </a:bodyPr>
          <a:lstStyle/>
          <a:p>
            <a:pPr algn="r"/>
            <a:r>
              <a:rPr lang="en-US" dirty="0"/>
              <a:t>(</a:t>
            </a:r>
            <a:r>
              <a:rPr lang="en-US"/>
              <a:t>Rust created by </a:t>
            </a:r>
            <a:r>
              <a:rPr lang="en-US" dirty="0"/>
              <a:t>Graydon Hoare 2006)</a:t>
            </a:r>
          </a:p>
        </p:txBody>
      </p:sp>
    </p:spTree>
    <p:extLst>
      <p:ext uri="{BB962C8B-B14F-4D97-AF65-F5344CB8AC3E}">
        <p14:creationId xmlns:p14="http://schemas.microsoft.com/office/powerpoint/2010/main" val="335229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14" grpId="0" animBg="1"/>
      <p:bldP spid="18" grpId="0"/>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b="1" noProof="1"/>
              <a:t>Index out-of-range exceptions</a:t>
            </a:r>
          </a:p>
          <a:p>
            <a:pPr marL="0" indent="0">
              <a:buNone/>
            </a:pPr>
            <a:endParaRPr lang="en-US" sz="2600" noProof="1"/>
          </a:p>
        </p:txBody>
      </p:sp>
    </p:spTree>
    <p:extLst>
      <p:ext uri="{BB962C8B-B14F-4D97-AF65-F5344CB8AC3E}">
        <p14:creationId xmlns:p14="http://schemas.microsoft.com/office/powerpoint/2010/main" val="3690138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70350226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&lt;iostream&gt;</a:t>
                      </a:r>
                    </a:p>
                    <a:p>
                      <a:r>
                        <a:rPr lang="pt-BR"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pt-BR" sz="1800" b="1" dirty="0">
                          <a:solidFill>
                            <a:schemeClr val="bg1">
                              <a:lumMod val="50000"/>
                            </a:schemeClr>
                          </a:solidFill>
                          <a:latin typeface="Courier New" panose="02070309020205020404" pitchFamily="49" charset="0"/>
                          <a:cs typeface="Courier New" panose="02070309020205020404" pitchFamily="49" charset="0"/>
                        </a:rPr>
                        <a:t>  std::vector&lt;int&gt; </a:t>
                      </a:r>
                      <a:r>
                        <a:rPr lang="pt-BR" sz="1800" b="1" dirty="0">
                          <a:solidFill>
                            <a:schemeClr val="tx1"/>
                          </a:solidFill>
                          <a:latin typeface="Courier New" panose="02070309020205020404" pitchFamily="49" charset="0"/>
                          <a:cs typeface="Courier New" panose="02070309020205020404" pitchFamily="49" charset="0"/>
                        </a:rPr>
                        <a:t>A = {20, 23, 26};</a:t>
                      </a:r>
                    </a:p>
                    <a:p>
                      <a:r>
                        <a:rPr lang="pt-BR" sz="1800" b="1"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pt-BR" sz="1800" b="1" dirty="0">
                          <a:solidFill>
                            <a:schemeClr val="tx1"/>
                          </a:solidFill>
                          <a:latin typeface="Courier New" panose="02070309020205020404" pitchFamily="49" charset="0"/>
                          <a:cs typeface="Courier New" panose="02070309020205020404" pitchFamily="49" charset="0"/>
                        </a:rPr>
                        <a:t>  for (int i = 0; i &lt; A.size(); i++)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A[i]</a:t>
                      </a:r>
                      <a:r>
                        <a:rPr lang="pt-BR" sz="1800" b="1" dirty="0">
                          <a:solidFill>
                            <a:schemeClr val="bg1">
                              <a:lumMod val="50000"/>
                            </a:schemeClr>
                          </a:solidFill>
                          <a:latin typeface="Courier New" panose="02070309020205020404" pitchFamily="49" charset="0"/>
                          <a:cs typeface="Courier New" panose="02070309020205020404" pitchFamily="49" charset="0"/>
                        </a:rPr>
                        <a:t> &lt;&lt; std::endl;</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std::vector&lt;int&gt;::iterator </a:t>
                      </a:r>
                      <a:r>
                        <a:rPr lang="pt-BR" sz="1800" b="1" dirty="0">
                          <a:solidFill>
                            <a:schemeClr val="tx1"/>
                          </a:solidFill>
                          <a:latin typeface="Courier New" panose="02070309020205020404" pitchFamily="49" charset="0"/>
                          <a:cs typeface="Courier New" panose="02070309020205020404" pitchFamily="49" charset="0"/>
                        </a:rPr>
                        <a:t>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a:t>
                      </a:r>
                      <a:r>
                        <a:rPr lang="pt-BR" sz="1800" b="1" dirty="0">
                          <a:solidFill>
                            <a:schemeClr val="bg1">
                              <a:lumMod val="50000"/>
                            </a:schemeClr>
                          </a:solidFill>
                          <a:latin typeface="Courier New" panose="02070309020205020404" pitchFamily="49" charset="0"/>
                          <a:cs typeface="Courier New" panose="02070309020205020404" pitchFamily="49" charset="0"/>
                        </a:rPr>
                        <a:t>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auto</a:t>
                      </a:r>
                      <a:r>
                        <a:rPr lang="pt-BR" sz="1800" b="1" dirty="0">
                          <a:solidFill>
                            <a:schemeClr val="tx1"/>
                          </a:solidFill>
                          <a:latin typeface="Courier New" panose="02070309020205020404" pitchFamily="49" charset="0"/>
                          <a:cs typeface="Courier New" panose="02070309020205020404" pitchFamily="49" charset="0"/>
                        </a:rPr>
                        <a:t> 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 </a:t>
                      </a:r>
                      <a:r>
                        <a:rPr lang="pt-BR" sz="1800" b="1" dirty="0">
                          <a:solidFill>
                            <a:schemeClr val="bg1">
                              <a:lumMod val="50000"/>
                            </a:schemeClr>
                          </a:solidFill>
                          <a:latin typeface="Courier New" panose="02070309020205020404" pitchFamily="49" charset="0"/>
                          <a:cs typeface="Courier New" panose="02070309020205020404" pitchFamily="49" charset="0"/>
                        </a:rPr>
                        <a:t>&lt;&lt;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 for (auto e </a:t>
                      </a:r>
                      <a:r>
                        <a:rPr lang="pt-BR" sz="1800" b="1" dirty="0">
                          <a:solidFill>
                            <a:srgbClr val="C00000"/>
                          </a:solidFill>
                          <a:latin typeface="Courier New" panose="02070309020205020404" pitchFamily="49" charset="0"/>
                          <a:cs typeface="Courier New" panose="02070309020205020404" pitchFamily="49" charset="0"/>
                        </a:rPr>
                        <a:t>:</a:t>
                      </a:r>
                      <a:r>
                        <a:rPr lang="pt-BR" sz="1800" b="1" dirty="0">
                          <a:solidFill>
                            <a:schemeClr val="tx1"/>
                          </a:solidFill>
                          <a:latin typeface="Courier New" panose="02070309020205020404" pitchFamily="49" charset="0"/>
                          <a:cs typeface="Courier New" panose="02070309020205020404" pitchFamily="49" charset="0"/>
                        </a:rPr>
                        <a:t> A)</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e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dirty="0"/>
              <a:t>Course </a:t>
            </a:r>
            <a:r>
              <a:rPr lang="da-DK" dirty="0" err="1"/>
              <a:t>description</a:t>
            </a:r>
            <a:r>
              <a:rPr lang="da-DK" dirty="0"/>
              <a:t> </a:t>
            </a:r>
            <a:r>
              <a:rPr lang="da-DK" sz="2400" dirty="0"/>
              <a:t>– kursuskatalog.au.dk/en/</a:t>
            </a:r>
            <a:r>
              <a:rPr lang="da-DK" sz="2400" dirty="0" err="1"/>
              <a:t>course</a:t>
            </a:r>
            <a:r>
              <a:rPr lang="da-DK" sz="2400" dirty="0"/>
              <a:t>/123832/</a:t>
            </a:r>
            <a:endParaRPr lang="en-US" sz="2400" dirty="0"/>
          </a:p>
        </p:txBody>
      </p:sp>
      <p:sp>
        <p:nvSpPr>
          <p:cNvPr id="3" name="Content Placeholder 2"/>
          <p:cNvSpPr>
            <a:spLocks noGrp="1"/>
          </p:cNvSpPr>
          <p:nvPr>
            <p:ph idx="1"/>
          </p:nvPr>
        </p:nvSpPr>
        <p:spPr>
          <a:xfrm>
            <a:off x="583951"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dirty="0"/>
              <a:t>Introduction to Programming with Scientific Applications</a:t>
            </a:r>
          </a:p>
          <a:p>
            <a:pPr marL="0" indent="0">
              <a:buNone/>
            </a:pPr>
            <a:r>
              <a:rPr lang="en-US" sz="1400" b="1" dirty="0"/>
              <a:t>Description of qualifications</a:t>
            </a:r>
          </a:p>
          <a:p>
            <a:pPr marL="0" indent="0">
              <a:buNone/>
            </a:pPr>
            <a:r>
              <a:rPr lang="en-US" sz="1400" dirty="0"/>
              <a:t>After the course the participants will have knowledge of principles and techniques for systematic </a:t>
            </a:r>
            <a:r>
              <a:rPr lang="en-US" sz="1400" b="1" dirty="0">
                <a:solidFill>
                  <a:srgbClr val="C00000"/>
                </a:solidFill>
              </a:rPr>
              <a:t>construction</a:t>
            </a:r>
            <a:r>
              <a:rPr lang="en-US" sz="1400" dirty="0"/>
              <a:t> of </a:t>
            </a:r>
            <a:r>
              <a:rPr lang="en-US" sz="1400" b="1" dirty="0">
                <a:solidFill>
                  <a:srgbClr val="C00000"/>
                </a:solidFill>
              </a:rPr>
              <a:t>programs</a:t>
            </a:r>
            <a:r>
              <a:rPr lang="en-US" sz="1400" dirty="0"/>
              <a:t>.</a:t>
            </a:r>
          </a:p>
          <a:p>
            <a:pPr marL="0" indent="0">
              <a:spcAft>
                <a:spcPts val="600"/>
              </a:spcAft>
              <a:buNone/>
            </a:pPr>
            <a:r>
              <a:rPr lang="en-US" sz="1400" dirty="0"/>
              <a:t>At the end of the course, the participants will be able to: </a:t>
            </a:r>
          </a:p>
          <a:p>
            <a:pPr>
              <a:spcBef>
                <a:spcPts val="0"/>
              </a:spcBef>
            </a:pPr>
            <a:r>
              <a:rPr lang="en-US" sz="1400" dirty="0"/>
              <a:t>apply constructions of a common programming language,</a:t>
            </a:r>
          </a:p>
          <a:p>
            <a:pPr>
              <a:spcBef>
                <a:spcPts val="0"/>
              </a:spcBef>
            </a:pPr>
            <a:r>
              <a:rPr lang="en-US" sz="1400" dirty="0"/>
              <a:t>develop </a:t>
            </a:r>
            <a:r>
              <a:rPr lang="en-US" sz="1400" b="1" dirty="0">
                <a:solidFill>
                  <a:srgbClr val="C00000"/>
                </a:solidFill>
              </a:rPr>
              <a:t>well-structured</a:t>
            </a:r>
            <a:r>
              <a:rPr lang="en-US" sz="1400" dirty="0"/>
              <a:t> programs and perform </a:t>
            </a:r>
            <a:r>
              <a:rPr lang="en-US" sz="1400" b="1" dirty="0">
                <a:solidFill>
                  <a:srgbClr val="C00000"/>
                </a:solidFill>
              </a:rPr>
              <a:t>testing</a:t>
            </a:r>
            <a:r>
              <a:rPr lang="en-US" sz="1400" dirty="0"/>
              <a:t> and </a:t>
            </a:r>
            <a:r>
              <a:rPr lang="en-US" sz="1400" b="1" dirty="0">
                <a:solidFill>
                  <a:srgbClr val="C00000"/>
                </a:solidFill>
              </a:rPr>
              <a:t>debugging</a:t>
            </a:r>
            <a:r>
              <a:rPr lang="en-US" sz="1400" dirty="0"/>
              <a:t> of these,</a:t>
            </a:r>
          </a:p>
          <a:p>
            <a:pPr>
              <a:spcBef>
                <a:spcPts val="0"/>
              </a:spcBef>
            </a:pPr>
            <a:r>
              <a:rPr lang="en-US" sz="1400" dirty="0"/>
              <a:t>explain fundamental programming concepts and basic algorithmic techniques,</a:t>
            </a:r>
          </a:p>
          <a:p>
            <a:pPr>
              <a:spcBef>
                <a:spcPts val="0"/>
              </a:spcBef>
            </a:pPr>
            <a:r>
              <a:rPr lang="en-US" sz="1400" dirty="0"/>
              <a:t>apply standard </a:t>
            </a:r>
            <a:r>
              <a:rPr lang="en-US" sz="1400" b="1" dirty="0">
                <a:solidFill>
                  <a:srgbClr val="C00000"/>
                </a:solidFill>
              </a:rPr>
              <a:t>tools for scientific applications</a:t>
            </a:r>
            <a:r>
              <a:rPr lang="en-US" sz="1400" dirty="0"/>
              <a:t>,</a:t>
            </a:r>
          </a:p>
          <a:p>
            <a:pPr>
              <a:spcBef>
                <a:spcPts val="0"/>
              </a:spcBef>
            </a:pPr>
            <a:r>
              <a:rPr lang="en-US" sz="1400" dirty="0"/>
              <a:t>use the documentation for a programming language and available software packages.</a:t>
            </a:r>
          </a:p>
          <a:p>
            <a:pPr marL="0" indent="0">
              <a:buNone/>
            </a:pPr>
            <a:r>
              <a:rPr lang="en-US" sz="1400" b="1" dirty="0"/>
              <a:t>Contents</a:t>
            </a:r>
          </a:p>
          <a:p>
            <a:pPr marL="0" indent="0">
              <a:buNone/>
            </a:pPr>
            <a:r>
              <a:rPr lang="en-US" sz="1400" dirty="0"/>
              <a:t>The course gives an introduction to programming with scientific applications.</a:t>
            </a:r>
            <a:br>
              <a:rPr lang="en-US" sz="1400" dirty="0"/>
            </a:br>
            <a:r>
              <a:rPr lang="en-US" sz="1400" dirty="0"/>
              <a:t>Programming concepts and techniques are introduced using the </a:t>
            </a:r>
            <a:r>
              <a:rPr lang="en-US" sz="1400" b="1" dirty="0">
                <a:solidFill>
                  <a:srgbClr val="C00000"/>
                </a:solidFill>
              </a:rPr>
              <a:t>Python</a:t>
            </a:r>
            <a:r>
              <a:rPr lang="en-US" sz="1400" dirty="0"/>
              <a:t> programming language.</a:t>
            </a:r>
            <a:br>
              <a:rPr lang="en-US" sz="1400" dirty="0"/>
            </a:br>
            <a:r>
              <a:rPr lang="en-US" sz="1400" dirty="0"/>
              <a:t>The programming concepts are </a:t>
            </a:r>
            <a:r>
              <a:rPr lang="en-US" sz="1400" b="1" dirty="0">
                <a:solidFill>
                  <a:srgbClr val="C00000"/>
                </a:solidFill>
              </a:rPr>
              <a:t>illustrated in other programming languages</a:t>
            </a:r>
            <a:r>
              <a:rPr lang="en-US" sz="1400" dirty="0"/>
              <a:t>. The following content is included.</a:t>
            </a:r>
          </a:p>
          <a:p>
            <a:pPr marL="0" indent="0">
              <a:buNone/>
            </a:pPr>
            <a:r>
              <a:rPr lang="en-US" sz="1400" i="1" dirty="0"/>
              <a:t>Basic programming constructs</a:t>
            </a:r>
            <a:r>
              <a:rPr lang="en-US" sz="1400" dirty="0"/>
              <a:t>:  Data types, operators, variables, flow of control, conditionals, loops, functions, recursion, scope, exceptions. </a:t>
            </a:r>
            <a:r>
              <a:rPr lang="en-US" sz="1400" i="1" dirty="0"/>
              <a:t>Object orientation</a:t>
            </a:r>
            <a:r>
              <a:rPr lang="en-US" sz="1400" dirty="0"/>
              <a:t>:  Abstract data types, classes, inheritance, encapsulation. </a:t>
            </a:r>
            <a:r>
              <a:rPr lang="en-US" sz="1400" i="1" dirty="0"/>
              <a:t>Basic algorithmic techniques</a:t>
            </a:r>
            <a:r>
              <a:rPr lang="en-US" sz="1400" dirty="0"/>
              <a:t>:  Sorting, binary search, dynamic programming. </a:t>
            </a:r>
            <a:r>
              <a:rPr lang="en-US" sz="1400" i="1" dirty="0"/>
              <a:t>Systematic development of programs</a:t>
            </a:r>
            <a:r>
              <a:rPr lang="en-US" sz="1400" dirty="0"/>
              <a:t>:  Testing and debugging. File-based input/output, numerical analysis, functional programming. Scientific computing using standard packages for Python.</a:t>
            </a:r>
          </a:p>
        </p:txBody>
      </p:sp>
      <p:sp>
        <p:nvSpPr>
          <p:cNvPr id="4" name="TextBox 3"/>
          <p:cNvSpPr txBox="1"/>
          <p:nvPr/>
        </p:nvSpPr>
        <p:spPr>
          <a:xfrm>
            <a:off x="7917366" y="1604159"/>
            <a:ext cx="3746810"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dirty="0"/>
              <a:t>ECTS</a:t>
            </a:r>
            <a:r>
              <a:rPr lang="en-US" sz="1400" dirty="0"/>
              <a:t>    10</a:t>
            </a:r>
          </a:p>
          <a:p>
            <a:pPr>
              <a:tabLst>
                <a:tab pos="539750" algn="l"/>
              </a:tabLst>
            </a:pPr>
            <a:r>
              <a:rPr lang="en-US" sz="1400" b="1" dirty="0"/>
              <a:t>Hours - weeks - periods</a:t>
            </a:r>
          </a:p>
          <a:p>
            <a:pPr>
              <a:tabLst>
                <a:tab pos="539750" algn="l"/>
              </a:tabLst>
            </a:pPr>
            <a:r>
              <a:rPr lang="en-US" sz="1400" dirty="0"/>
              <a:t>	Lectures 2 x 2 hours/week</a:t>
            </a:r>
          </a:p>
          <a:p>
            <a:pPr>
              <a:tabLst>
                <a:tab pos="539750" algn="l"/>
              </a:tabLst>
            </a:pPr>
            <a:r>
              <a:rPr lang="en-US" sz="1400" dirty="0"/>
              <a:t>	TA sessions 1 x 3 hours/week</a:t>
            </a:r>
          </a:p>
          <a:p>
            <a:pPr>
              <a:tabLst>
                <a:tab pos="539750" algn="l"/>
              </a:tabLst>
            </a:pPr>
            <a:r>
              <a:rPr lang="en-US" sz="1400" dirty="0"/>
              <a:t>	Study café 3 x 1 hour/week</a:t>
            </a:r>
          </a:p>
          <a:p>
            <a:pPr>
              <a:tabLst>
                <a:tab pos="539750" algn="l"/>
              </a:tabLst>
            </a:pPr>
            <a:r>
              <a:rPr lang="en-US" sz="1400" b="1" dirty="0"/>
              <a:t>Language of instruction</a:t>
            </a:r>
          </a:p>
          <a:p>
            <a:pPr>
              <a:tabLst>
                <a:tab pos="539750" algn="l"/>
              </a:tabLst>
            </a:pPr>
            <a:r>
              <a:rPr lang="en-US" sz="1400" dirty="0"/>
              <a:t>    	Danish</a:t>
            </a:r>
          </a:p>
          <a:p>
            <a:pPr>
              <a:tabLst>
                <a:tab pos="539750" algn="l"/>
              </a:tabLst>
            </a:pPr>
            <a:r>
              <a:rPr lang="en-US" sz="1400" b="1" dirty="0"/>
              <a:t>Instructor</a:t>
            </a:r>
          </a:p>
          <a:p>
            <a:pPr>
              <a:tabLst>
                <a:tab pos="539750" algn="l"/>
              </a:tabLst>
            </a:pPr>
            <a:r>
              <a:rPr lang="en-US" sz="1400" dirty="0"/>
              <a:t>	Gerth Stølting Brodal</a:t>
            </a:r>
          </a:p>
          <a:p>
            <a:pPr>
              <a:tabLst>
                <a:tab pos="539750" algn="l"/>
              </a:tabLst>
            </a:pPr>
            <a:r>
              <a:rPr lang="en-US" sz="1400" b="1" dirty="0"/>
              <a:t>Academic prerequisites</a:t>
            </a:r>
          </a:p>
          <a:p>
            <a:pPr>
              <a:tabLst>
                <a:tab pos="539750" algn="l"/>
              </a:tabLst>
            </a:pPr>
            <a:r>
              <a:rPr lang="en-US" sz="1400" dirty="0"/>
              <a:t>    	(Some) Linear algebra</a:t>
            </a:r>
          </a:p>
          <a:p>
            <a:pPr>
              <a:tabLst>
                <a:tab pos="539750" algn="l"/>
              </a:tabLst>
            </a:pPr>
            <a:r>
              <a:rPr lang="en-US" sz="1400" b="1" dirty="0"/>
              <a:t>Exam</a:t>
            </a:r>
          </a:p>
          <a:p>
            <a:pPr>
              <a:tabLst>
                <a:tab pos="539750" algn="l"/>
              </a:tabLst>
            </a:pPr>
            <a:r>
              <a:rPr lang="en-US" sz="1400" dirty="0"/>
              <a:t>	</a:t>
            </a:r>
            <a:r>
              <a:rPr lang="en-US" sz="1400" b="1" dirty="0">
                <a:solidFill>
                  <a:srgbClr val="C00000"/>
                </a:solidFill>
              </a:rPr>
              <a:t>5 hour programming</a:t>
            </a:r>
          </a:p>
          <a:p>
            <a:pPr>
              <a:tabLst>
                <a:tab pos="539750" algn="l"/>
              </a:tabLst>
            </a:pPr>
            <a:r>
              <a:rPr lang="en-US" sz="1400" dirty="0"/>
              <a:t>	Aid: Computer and Internet, headphones,</a:t>
            </a:r>
          </a:p>
          <a:p>
            <a:pPr>
              <a:tabLst>
                <a:tab pos="539750" algn="l"/>
              </a:tabLst>
            </a:pPr>
            <a:r>
              <a:rPr lang="en-US" sz="1400" dirty="0"/>
              <a:t>	7-point grading scale</a:t>
            </a:r>
          </a:p>
          <a:p>
            <a:pPr>
              <a:tabLst>
                <a:tab pos="539750" algn="l"/>
              </a:tabLst>
            </a:pPr>
            <a:r>
              <a:rPr lang="en-US" sz="1400" b="1" dirty="0"/>
              <a:t>Prerequisites for examination participation</a:t>
            </a:r>
          </a:p>
          <a:p>
            <a:pPr>
              <a:tabLst>
                <a:tab pos="539750" algn="l"/>
              </a:tabLst>
            </a:pPr>
            <a:r>
              <a:rPr lang="en-US" sz="1400" dirty="0"/>
              <a:t>    	Submission and approval of 10 	mandatory assignments and submission 	of </a:t>
            </a:r>
            <a:r>
              <a:rPr lang="en-US" sz="1400" b="1" dirty="0">
                <a:solidFill>
                  <a:srgbClr val="C00000"/>
                </a:solidFill>
              </a:rPr>
              <a:t>1 implementation project</a:t>
            </a:r>
            <a:endParaRPr lang="en-US" sz="1400" dirty="0"/>
          </a:p>
          <a:p>
            <a:pPr>
              <a:tabLst>
                <a:tab pos="539750" algn="l"/>
              </a:tabLst>
            </a:pPr>
            <a:r>
              <a:rPr lang="en-US" sz="1400" b="1" dirty="0"/>
              <a:t>Notes	</a:t>
            </a:r>
            <a:r>
              <a:rPr lang="en-US" sz="1400" dirty="0"/>
              <a:t>Grade reflects an overall assessment of 	implementation project and written 	examination. Project counts 20% </a:t>
            </a:r>
            <a:r>
              <a:rPr lang="en-US" sz="1400"/>
              <a:t>and 	written </a:t>
            </a:r>
            <a:r>
              <a:rPr lang="en-US" sz="1400" dirty="0"/>
              <a:t>exam counts 80%</a:t>
            </a:r>
          </a:p>
        </p:txBody>
      </p:sp>
    </p:spTree>
    <p:extLst>
      <p:ext uri="{BB962C8B-B14F-4D97-AF65-F5344CB8AC3E}">
        <p14:creationId xmlns:p14="http://schemas.microsoft.com/office/powerpoint/2010/main" val="3427877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1486765726"/>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import java.util.Vector;</a:t>
                      </a:r>
                    </a:p>
                    <a:p>
                      <a:r>
                        <a:rPr lang="pt-BR" sz="1800" b="1" dirty="0">
                          <a:solidFill>
                            <a:schemeClr val="bg1">
                              <a:lumMod val="50000"/>
                            </a:schemeClr>
                          </a:solidFill>
                          <a:latin typeface="Courier New" panose="02070309020205020404" pitchFamily="49" charset="0"/>
                          <a:cs typeface="Courier New" panose="02070309020205020404" pitchFamily="49" charset="0"/>
                        </a:rPr>
                        <a:t>import java.util.Iterator;</a:t>
                      </a:r>
                    </a:p>
                    <a:p>
                      <a:endParaRPr lang="pt-BR" sz="1800" b="1" dirty="0">
                        <a:solidFill>
                          <a:schemeClr val="bg1">
                            <a:lumMod val="50000"/>
                          </a:schemeClr>
                        </a:solidFill>
                        <a:latin typeface="Courier New" panose="02070309020205020404" pitchFamily="49" charset="0"/>
                        <a:cs typeface="Courier New" panose="02070309020205020404" pitchFamily="49" charset="0"/>
                      </a:endParaRPr>
                    </a:p>
                    <a:p>
                      <a:r>
                        <a:rPr lang="pt-BR" sz="1800" b="1" dirty="0">
                          <a:solidFill>
                            <a:schemeClr val="bg1">
                              <a:lumMod val="50000"/>
                            </a:schemeClr>
                          </a:solidFill>
                          <a:latin typeface="Courier New" panose="02070309020205020404" pitchFamily="49" charset="0"/>
                          <a:cs typeface="Courier New" panose="02070309020205020404" pitchFamily="49" charset="0"/>
                        </a:rPr>
                        <a:t>class IteratorTest{</a:t>
                      </a:r>
                    </a:p>
                    <a:p>
                      <a:r>
                        <a:rPr lang="pt-BR" sz="1800" b="1" dirty="0">
                          <a:solidFill>
                            <a:schemeClr val="bg1">
                              <a:lumMod val="50000"/>
                            </a:schemeClr>
                          </a:solidFill>
                          <a:latin typeface="Courier New" panose="02070309020205020404" pitchFamily="49" charset="0"/>
                          <a:cs typeface="Courier New" panose="02070309020205020404" pitchFamily="49" charset="0"/>
                        </a:rPr>
                        <a:t>   public static void main(String[] args) {</a:t>
                      </a:r>
                    </a:p>
                    <a:p>
                      <a:r>
                        <a:rPr lang="pt-BR" sz="1800" b="1"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pt-BR" sz="1800" b="1" dirty="0">
                          <a:solidFill>
                            <a:schemeClr val="bg1">
                              <a:lumMod val="50000"/>
                            </a:schemeClr>
                          </a:solidFill>
                          <a:latin typeface="Courier New" panose="02070309020205020404" pitchFamily="49" charset="0"/>
                          <a:cs typeface="Courier New" panose="02070309020205020404" pitchFamily="49" charset="0"/>
                        </a:rPr>
                        <a:t>       a.add(7);</a:t>
                      </a:r>
                    </a:p>
                    <a:p>
                      <a:r>
                        <a:rPr lang="pt-BR" sz="1800" b="1" dirty="0">
                          <a:solidFill>
                            <a:schemeClr val="bg1">
                              <a:lumMod val="50000"/>
                            </a:schemeClr>
                          </a:solidFill>
                          <a:latin typeface="Courier New" panose="02070309020205020404" pitchFamily="49" charset="0"/>
                          <a:cs typeface="Courier New" panose="02070309020205020404" pitchFamily="49" charset="0"/>
                        </a:rPr>
                        <a:t>       a.add(42);</a:t>
                      </a:r>
                    </a:p>
                    <a:p>
                      <a:r>
                        <a:rPr lang="pt-BR" sz="1800" b="1"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pt-BR" sz="1800" b="1" dirty="0">
                          <a:solidFill>
                            <a:schemeClr val="tx1"/>
                          </a:solidFill>
                          <a:latin typeface="Courier New" panose="02070309020205020404" pitchFamily="49" charset="0"/>
                          <a:cs typeface="Courier New" panose="02070309020205020404" pitchFamily="49" charset="0"/>
                        </a:rPr>
                        <a:t>       for (int i = 0; i &lt; a.size(); i++)</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a.get(i)</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for (Iterator it = a.iterator(); it.hasNext(); )</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it.next()</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pt-BR" sz="1800" b="1" dirty="0">
                          <a:solidFill>
                            <a:schemeClr val="tx1"/>
                          </a:solidFill>
                          <a:latin typeface="Courier New" panose="02070309020205020404" pitchFamily="49" charset="0"/>
                          <a:cs typeface="Courier New" panose="02070309020205020404" pitchFamily="49" charset="0"/>
                        </a:rPr>
                        <a:t>       for (Integer e : a)</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System.out.println(e);         </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970089281"/>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a = [20, 23, 26]</a:t>
                      </a:r>
                    </a:p>
                    <a:p>
                      <a:endParaRPr lang="it-IT" sz="1800" b="1" dirty="0">
                        <a:solidFill>
                          <a:schemeClr val="tx1"/>
                        </a:solidFill>
                        <a:latin typeface="Courier New" panose="02070309020205020404" pitchFamily="49" charset="0"/>
                        <a:cs typeface="Courier New" panose="02070309020205020404" pitchFamily="49" charset="0"/>
                      </a:endParaRPr>
                    </a:p>
                    <a:p>
                      <a:r>
                        <a:rPr lang="it-IT" sz="1800" b="1" dirty="0">
                          <a:solidFill>
                            <a:schemeClr val="tx1"/>
                          </a:solidFill>
                          <a:latin typeface="Courier New" panose="02070309020205020404" pitchFamily="49" charset="0"/>
                          <a:cs typeface="Courier New" panose="02070309020205020404" pitchFamily="49" charset="0"/>
                        </a:rPr>
                        <a:t>for e in a:</a:t>
                      </a:r>
                    </a:p>
                    <a:p>
                      <a:r>
                        <a:rPr lang="it-IT" sz="1800" b="1"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it-IT"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 python</a:t>
                      </a:r>
                      <a:r>
                        <a:rPr lang="it-IT" sz="1800" b="1" baseline="0" dirty="0">
                          <a:solidFill>
                            <a:schemeClr val="bg1">
                              <a:lumMod val="50000"/>
                            </a:schemeClr>
                          </a:solidFill>
                          <a:latin typeface="Courier New" panose="02070309020205020404" pitchFamily="49" charset="0"/>
                          <a:cs typeface="Courier New" panose="02070309020205020404" pitchFamily="49" charset="0"/>
                        </a:rPr>
                        <a:t> print-list</a:t>
                      </a:r>
                      <a:r>
                        <a:rPr lang="it-IT" sz="1800" b="1" dirty="0">
                          <a:solidFill>
                            <a:schemeClr val="bg1">
                              <a:lumMod val="50000"/>
                            </a:schemeClr>
                          </a:solidFill>
                          <a:latin typeface="Courier New" panose="02070309020205020404" pitchFamily="49" charset="0"/>
                          <a:cs typeface="Courier New" panose="02070309020205020404" pitchFamily="49" charset="0"/>
                        </a:rPr>
                        <a:t>.py</a:t>
                      </a:r>
                    </a:p>
                    <a:p>
                      <a:r>
                        <a:rPr lang="it-IT" sz="1800" b="1" dirty="0">
                          <a:solidFill>
                            <a:schemeClr val="bg1">
                              <a:lumMod val="50000"/>
                            </a:schemeClr>
                          </a:solidFill>
                          <a:latin typeface="Courier New" panose="02070309020205020404" pitchFamily="49" charset="0"/>
                          <a:cs typeface="Courier New" panose="02070309020205020404" pitchFamily="49" charset="0"/>
                        </a:rPr>
                        <a:t>20</a:t>
                      </a:r>
                    </a:p>
                    <a:p>
                      <a:r>
                        <a:rPr lang="it-IT" sz="1800" b="1" dirty="0">
                          <a:solidFill>
                            <a:schemeClr val="bg1">
                              <a:lumMod val="50000"/>
                            </a:schemeClr>
                          </a:solidFill>
                          <a:latin typeface="Courier New" panose="02070309020205020404" pitchFamily="49" charset="0"/>
                          <a:cs typeface="Courier New" panose="02070309020205020404" pitchFamily="49" charset="0"/>
                        </a:rPr>
                        <a:t>23</a:t>
                      </a:r>
                    </a:p>
                    <a:p>
                      <a:r>
                        <a:rPr lang="it-IT" sz="1800" b="1"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noProof="1"/>
              <a:t>Index out of range exceptions</a:t>
            </a:r>
          </a:p>
          <a:p>
            <a:r>
              <a:rPr lang="en-US" sz="2600" b="1" noProof="1"/>
              <a:t>Elegant for-each loop</a:t>
            </a:r>
          </a:p>
          <a:p>
            <a:pPr marL="0" indent="0">
              <a:buNone/>
            </a:pPr>
            <a:endParaRPr lang="en-US" sz="2600" noProof="1"/>
          </a:p>
        </p:txBody>
      </p:sp>
    </p:spTree>
    <p:extLst>
      <p:ext uri="{BB962C8B-B14F-4D97-AF65-F5344CB8AC3E}">
        <p14:creationId xmlns:p14="http://schemas.microsoft.com/office/powerpoint/2010/main" val="2049960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dirty="0">
                <a:latin typeface="Courier New" panose="02070309020205020404" pitchFamily="49" charset="0"/>
                <a:cs typeface="Courier New" panose="02070309020205020404" pitchFamily="49" charset="0"/>
              </a:rPr>
              <a:t>$ g++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11 print-vector.cpp</a:t>
            </a:r>
          </a:p>
          <a:p>
            <a:r>
              <a:rPr lang="en-US" sz="500" dirty="0">
                <a:latin typeface="Courier New" panose="02070309020205020404" pitchFamily="49" charset="0"/>
                <a:cs typeface="Courier New" panose="02070309020205020404" pitchFamily="49" charset="0"/>
              </a:rPr>
              <a:t>cpp-error-message.cpp: In function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main()’:</a:t>
            </a:r>
          </a:p>
          <a:p>
            <a:r>
              <a:rPr lang="en-US" sz="500" dirty="0">
                <a:latin typeface="Courier New" panose="02070309020205020404" pitchFamily="49" charset="0"/>
                <a:cs typeface="Courier New" panose="02070309020205020404" pitchFamily="49" charset="0"/>
              </a:rPr>
              <a:t>cpp-error-message.cpp:7:13: error: no match for ‘operator&lt;&lt;’ (operand types are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&lt;near match&gt;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__x)</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conversion of argument 1 would be ill-formed:</a:t>
            </a:r>
          </a:p>
          <a:p>
            <a:r>
              <a:rPr lang="en-US" sz="500" dirty="0">
                <a:latin typeface="Courier New" panose="02070309020205020404" pitchFamily="49" charset="0"/>
                <a:cs typeface="Courier New" panose="02070309020205020404" pitchFamily="49" charset="0"/>
              </a:rPr>
              <a:t>cpp-error-message.cpp:7:16: error: cannot bind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lvalue</a:t>
            </a:r>
            <a:r>
              <a:rPr lang="en-US" sz="500" dirty="0">
                <a:latin typeface="Courier New" panose="02070309020205020404" pitchFamily="49" charset="0"/>
                <a:cs typeface="Courier New" panose="02070309020205020404" pitchFamily="49" charset="0"/>
              </a:rPr>
              <a: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(*__pf) (</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_Traits&gt;::operator&lt;&lt;(bool)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operator&lt;&lt;(bool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‘bool’</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short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_Traits&gt;::operator&lt;&lt;(float)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operator&lt;&lt;(float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‘float’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__p)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mismatched types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unsigned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deduced conflicting types for parameter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(‘char’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/bits/ios_base.h:46:0,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 __e)</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/string:52:0,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/bits/locale_classes.h:40,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/bits/ios_base.h:41,</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 class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is not derived from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endParaRPr lang="en-US" sz="50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24795"/>
            <a:ext cx="12192000" cy="1325563"/>
          </a:xfrm>
        </p:spPr>
        <p:txBody>
          <a:bodyPr/>
          <a:lstStyle/>
          <a:p>
            <a:pPr algn="ctr"/>
            <a:r>
              <a:rPr lang="en-US" dirty="0"/>
              <a:t>C++ how </a:t>
            </a:r>
            <a:r>
              <a:rPr lang="en-US" u="sng" dirty="0"/>
              <a:t>not</a:t>
            </a:r>
            <a:r>
              <a:rPr lang="en-US"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196450187"/>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::vector&lt;</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&gt; </a:t>
                      </a:r>
                      <a:r>
                        <a:rPr lang="en-US" sz="1800" b="1" dirty="0">
                          <a:solidFill>
                            <a:schemeClr val="tx1"/>
                          </a:solidFill>
                          <a:latin typeface="Courier New" panose="02070309020205020404" pitchFamily="49" charset="0"/>
                          <a:cs typeface="Courier New" panose="02070309020205020404" pitchFamily="49" charset="0"/>
                        </a:rPr>
                        <a:t>A = {2, 3}</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a:solidFill>
                            <a:srgbClr val="C00000"/>
                          </a:solidFill>
                          <a:latin typeface="Courier New" panose="02070309020205020404" pitchFamily="49" charset="0"/>
                          <a:cs typeface="Courier New" panose="02070309020205020404" pitchFamily="49" charset="0"/>
                        </a:rPr>
                        <a:t>A</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vectors cannot be printed directly – mistake results in </a:t>
            </a:r>
            <a:r>
              <a:rPr lang="en-US"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1"/>
              <a:t>Short concise code</a:t>
            </a:r>
          </a:p>
          <a:p>
            <a:r>
              <a:rPr lang="en-US" sz="2600" noProof="1"/>
              <a:t>Index out of range exceptions</a:t>
            </a:r>
          </a:p>
          <a:p>
            <a:r>
              <a:rPr lang="en-US" sz="2600" noProof="1"/>
              <a:t>Elegant for-each loop</a:t>
            </a:r>
          </a:p>
          <a:p>
            <a:r>
              <a:rPr lang="en-US" sz="2600" b="1" noProof="1"/>
              <a:t>Python hopefully better error messages than C++</a:t>
            </a:r>
          </a:p>
          <a:p>
            <a:pPr marL="0" indent="0">
              <a:buNone/>
            </a:pPr>
            <a:endParaRPr lang="en-US" sz="2600" noProof="1"/>
          </a:p>
        </p:txBody>
      </p:sp>
    </p:spTree>
    <p:extLst>
      <p:ext uri="{BB962C8B-B14F-4D97-AF65-F5344CB8AC3E}">
        <p14:creationId xmlns:p14="http://schemas.microsoft.com/office/powerpoint/2010/main" val="2542659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3675056272"/>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rowSpan="8">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654308248"/>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989510855"/>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da-DK" sz="1800" b="1"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dirty="0">
                          <a:solidFill>
                            <a:schemeClr val="bg1">
                              <a:lumMod val="50000"/>
                            </a:schemeClr>
                          </a:solidFill>
                          <a:latin typeface="Courier New" panose="02070309020205020404" pitchFamily="49" charset="0"/>
                          <a:cs typeface="Courier New" panose="02070309020205020404" pitchFamily="49" charset="0"/>
                        </a:rPr>
                        <a:t>a =</a:t>
                      </a:r>
                      <a:r>
                        <a:rPr lang="en-US" sz="1800" b="1" baseline="0" dirty="0">
                          <a:solidFill>
                            <a:schemeClr val="bg1">
                              <a:lumMod val="50000"/>
                            </a:schemeClr>
                          </a:solidFill>
                          <a:latin typeface="Courier New" panose="02070309020205020404" pitchFamily="49" charset="0"/>
                          <a:cs typeface="Courier New" panose="02070309020205020404" pitchFamily="49" charset="0"/>
                        </a:rPr>
                        <a:t> [7,4]</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27092800"/>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bg1"/>
                </a:solidFill>
                <a:latin typeface="Courier New" panose="02070309020205020404" pitchFamily="49" charset="0"/>
                <a:cs typeface="Courier New" panose="02070309020205020404" pitchFamily="49" charset="0"/>
              </a:rPr>
              <a:t>a</a:t>
            </a:r>
            <a:r>
              <a:rPr lang="en-US"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dirty="0">
                <a:solidFill>
                  <a:srgbClr val="C00000"/>
                </a:solidFill>
              </a:rPr>
              <a:t>garbage, since no variable contains this data any longer</a:t>
            </a:r>
          </a:p>
        </p:txBody>
      </p:sp>
      <p:sp>
        <p:nvSpPr>
          <p:cNvPr id="14" name="Content Placeholder 2"/>
          <p:cNvSpPr>
            <a:spLocks noGrp="1"/>
          </p:cNvSpPr>
          <p:nvPr>
            <p:ph idx="1"/>
          </p:nvPr>
        </p:nvSpPr>
        <p:spPr>
          <a:xfrm>
            <a:off x="4611016" y="4160522"/>
            <a:ext cx="7311306" cy="2466030"/>
          </a:xfrm>
        </p:spPr>
        <p:txBody>
          <a:bodyPr>
            <a:normAutofit fontScale="85000" lnSpcReduction="10000"/>
          </a:bodyPr>
          <a:lstStyle/>
          <a:p>
            <a:r>
              <a:rPr lang="en-US" dirty="0"/>
              <a:t>Python and e.g. Java, C# and JavaScript have a </a:t>
            </a:r>
            <a:r>
              <a:rPr lang="en-US" b="1" dirty="0"/>
              <a:t>garbage collector </a:t>
            </a:r>
            <a:r>
              <a:rPr lang="en-US" dirty="0"/>
              <a:t>to automatically recycle garbage</a:t>
            </a:r>
          </a:p>
          <a:p>
            <a:r>
              <a:rPr lang="en-US" dirty="0"/>
              <a:t>C and C++ garbage collection must be done explicitly by the program; forgetting to </a:t>
            </a:r>
            <a:r>
              <a:rPr lang="en-US" b="1" dirty="0"/>
              <a:t>free </a:t>
            </a:r>
            <a:r>
              <a:rPr lang="en-US" dirty="0"/>
              <a:t>memory again results in </a:t>
            </a:r>
            <a:r>
              <a:rPr lang="en-US" b="1" dirty="0"/>
              <a:t>memory leaks</a:t>
            </a:r>
            <a:r>
              <a:rPr lang="en-US" dirty="0"/>
              <a:t> – which can be really hard to find.</a:t>
            </a:r>
            <a:r>
              <a:rPr lang="en-US" b="1" dirty="0"/>
              <a:t> Have fun debugging!</a:t>
            </a:r>
          </a:p>
          <a:p>
            <a:r>
              <a:rPr lang="en-US" dirty="0"/>
              <a:t>Automatic garbage collection increases memory safety</a:t>
            </a:r>
            <a:r>
              <a:rPr lang="en-US" b="1" dirty="0"/>
              <a:t>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4">
                                            <p:txEl>
                                              <p:pRg st="2" end="2"/>
                                            </p:txEl>
                                          </p:spTgt>
                                        </p:tgtEl>
                                        <p:attrNameLst>
                                          <p:attrName>style.visibility</p:attrName>
                                        </p:attrNameLst>
                                      </p:cBhvr>
                                      <p:to>
                                        <p:strVal val="visible"/>
                                      </p:to>
                                    </p:set>
                                    <p:animEffect transition="in" filter="fade">
                                      <p:cBhvr>
                                        <p:cTn id="58"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b="1" noProof="1"/>
              <a:t>Garbage collection is done automatically</a:t>
            </a:r>
          </a:p>
          <a:p>
            <a:pPr marL="0" indent="0">
              <a:buNone/>
            </a:pPr>
            <a:endParaRPr lang="en-US" noProof="1"/>
          </a:p>
        </p:txBody>
      </p:sp>
    </p:spTree>
    <p:extLst>
      <p:ext uri="{BB962C8B-B14F-4D97-AF65-F5344CB8AC3E}">
        <p14:creationId xmlns:p14="http://schemas.microsoft.com/office/powerpoint/2010/main" val="3252775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da-DK" sz="2400" dirty="0" err="1"/>
              <a:t>Compute</a:t>
            </a:r>
            <a:r>
              <a:rPr lang="da-DK" sz="2400" dirty="0"/>
              <a:t> sum 1 + 2 + 3 + </a:t>
            </a:r>
            <a:r>
              <a:rPr lang="da-DK" sz="2400" dirty="0">
                <a:latin typeface="Calibri" panose="020F0502020204030204" pitchFamily="34" charset="0"/>
                <a:cs typeface="Calibri" panose="020F0502020204030204" pitchFamily="34" charset="0"/>
              </a:rPr>
              <a:t>∙∙∙ + n</a:t>
            </a:r>
            <a:r>
              <a:rPr lang="en-US" sz="2400" dirty="0"/>
              <a:t> </a:t>
            </a:r>
          </a:p>
          <a:p>
            <a:endParaRPr lang="da-DK" sz="2400" dirty="0">
              <a:latin typeface="Calibri" panose="020F0502020204030204" pitchFamily="34" charset="0"/>
              <a:cs typeface="Calibri" panose="020F0502020204030204" pitchFamily="34" charset="0"/>
            </a:endParaRPr>
          </a:p>
          <a:p>
            <a:endParaRPr lang="da-DK" sz="240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da-DK" dirty="0"/>
                  <a:t>1</a:t>
                </a:r>
                <a:endParaRPr lang="en-US" dirty="0"/>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da-DK" dirty="0"/>
                  <a:t>2</a:t>
                </a:r>
                <a:endParaRPr lang="en-US" dirty="0"/>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da-DK" dirty="0"/>
                  <a:t>3</a:t>
                </a:r>
                <a:endParaRPr lang="en-US" dirty="0"/>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da-DK" dirty="0"/>
                  <a:t>4</a:t>
                </a:r>
                <a:endParaRPr lang="en-US" dirty="0"/>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da-DK" dirty="0"/>
                  <a:t>n</a:t>
                </a:r>
                <a:endParaRPr lang="en-US" dirty="0"/>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da-DK" dirty="0"/>
                  <a:t>1</a:t>
                </a:r>
                <a:endParaRPr lang="en-US" dirty="0"/>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da-DK" dirty="0"/>
                  <a:t>2</a:t>
                </a:r>
                <a:endParaRPr lang="en-US" dirty="0"/>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da-DK" dirty="0"/>
                  <a:t>3</a:t>
                </a:r>
                <a:endParaRPr lang="en-US" dirty="0"/>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da-DK" dirty="0"/>
                  <a:t>n</a:t>
                </a:r>
                <a:endParaRPr lang="en-US" dirty="0"/>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da-DK" sz="2400" dirty="0"/>
              <a:t>= </a:t>
            </a:r>
            <a:r>
              <a:rPr lang="da-DK" sz="2400" dirty="0">
                <a:solidFill>
                  <a:schemeClr val="accent1">
                    <a:lumMod val="75000"/>
                  </a:schemeClr>
                </a:solidFill>
              </a:rPr>
              <a:t>n</a:t>
            </a:r>
            <a:r>
              <a:rPr lang="da-DK" sz="2400" baseline="30000" dirty="0">
                <a:solidFill>
                  <a:schemeClr val="accent1">
                    <a:lumMod val="75000"/>
                  </a:schemeClr>
                </a:solidFill>
              </a:rPr>
              <a:t>2</a:t>
            </a:r>
            <a:r>
              <a:rPr lang="da-DK" sz="2400" dirty="0">
                <a:solidFill>
                  <a:schemeClr val="accent1">
                    <a:lumMod val="75000"/>
                  </a:schemeClr>
                </a:solidFill>
              </a:rPr>
              <a:t>/2</a:t>
            </a:r>
            <a:r>
              <a:rPr lang="da-DK" sz="2400" dirty="0"/>
              <a:t> + </a:t>
            </a:r>
            <a:r>
              <a:rPr lang="da-DK" sz="2400" dirty="0">
                <a:solidFill>
                  <a:srgbClr val="00B050"/>
                </a:solidFill>
              </a:rPr>
              <a:t>n/2</a:t>
            </a:r>
            <a:endParaRPr lang="en-US" sz="2400" dirty="0">
              <a:solidFill>
                <a:srgbClr val="00B050"/>
              </a:solidFill>
            </a:endParaRP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da-DK" dirty="0"/>
              <a:t>1 + 2 + </a:t>
            </a:r>
            <a:r>
              <a:rPr lang="da-DK" dirty="0">
                <a:latin typeface="Calibri" panose="020F0502020204030204" pitchFamily="34" charset="0"/>
                <a:cs typeface="Calibri" panose="020F0502020204030204" pitchFamily="34" charset="0"/>
              </a:rPr>
              <a:t>∙∙∙ </a:t>
            </a:r>
            <a:r>
              <a:rPr lang="da-DK" dirty="0"/>
              <a:t>+ 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09825549"/>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add.c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stdio.h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stdlib.h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printf</a:t>
                      </a:r>
                      <a:r>
                        <a:rPr lang="en-US" sz="1800" b="1"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3787550"/>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cstdlib</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using namespace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95532111"/>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[0]);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sum);</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89475966"/>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n =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sys.argv</a:t>
                      </a:r>
                      <a:r>
                        <a:rPr lang="en-US" sz="1800" b="1" dirty="0">
                          <a:solidFill>
                            <a:schemeClr val="bg1">
                              <a:lumMod val="50000"/>
                            </a:schemeClr>
                          </a:solidFill>
                          <a:latin typeface="Courier New" panose="02070309020205020404" pitchFamily="49" charset="0"/>
                          <a:cs typeface="Courier New" panose="02070309020205020404" pitchFamily="49" charset="0"/>
                        </a:rPr>
                        <a:t>[1])</a:t>
                      </a:r>
                    </a:p>
                    <a:p>
                      <a:r>
                        <a:rPr lang="en-US" sz="1800" b="1" dirty="0">
                          <a:solidFill>
                            <a:schemeClr val="tx1"/>
                          </a:solidFill>
                          <a:latin typeface="Courier New" panose="02070309020205020404" pitchFamily="49" charset="0"/>
                          <a:cs typeface="Courier New" panose="02070309020205020404" pitchFamily="49" charset="0"/>
                        </a:rPr>
                        <a:t>sum = 0</a:t>
                      </a:r>
                    </a:p>
                    <a:p>
                      <a:r>
                        <a:rPr lang="en-US" sz="1800" b="1" dirty="0">
                          <a:solidFill>
                            <a:schemeClr val="tx1"/>
                          </a:solidFill>
                          <a:latin typeface="Courier New" panose="02070309020205020404" pitchFamily="49" charset="0"/>
                          <a:cs typeface="Courier New" panose="02070309020205020404" pitchFamily="49" charset="0"/>
                        </a:rPr>
                        <a:t>for i in range(1, n + 1):</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print("</a:t>
                      </a:r>
                      <a:r>
                        <a:rPr lang="en-US" sz="1800" b="1">
                          <a:solidFill>
                            <a:schemeClr val="bg1">
                              <a:lumMod val="50000"/>
                            </a:schemeClr>
                          </a:solidFill>
                          <a:latin typeface="Courier New" panose="02070309020205020404" pitchFamily="49" charset="0"/>
                          <a:cs typeface="Courier New" panose="02070309020205020404" pitchFamily="49" charset="0"/>
                        </a:rPr>
                        <a:t>Sum =", </a:t>
                      </a:r>
                      <a:r>
                        <a:rPr lang="en-US" sz="1800" b="1" dirty="0">
                          <a:solidFill>
                            <a:schemeClr val="bg1">
                              <a:lumMod val="50000"/>
                            </a:schemeClr>
                          </a:solidFill>
                          <a:latin typeface="Courier New" panose="02070309020205020404" pitchFamily="49" charset="0"/>
                          <a:cs typeface="Courier New" panose="02070309020205020404" pitchFamily="49" charset="0"/>
                        </a:rPr>
                        <a:t>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dirty="0">
                <a:solidFill>
                  <a:srgbClr val="C00000"/>
                </a:solidFill>
              </a:rPr>
              <a:t>Wrong output (overflow)</a:t>
            </a:r>
          </a:p>
          <a:p>
            <a:pPr marL="0" indent="0">
              <a:buNone/>
            </a:pPr>
            <a:r>
              <a:rPr lang="en-US" sz="2000" dirty="0">
                <a:solidFill>
                  <a:srgbClr val="C00000"/>
                </a:solidFill>
              </a:rPr>
              <a:t>*</a:t>
            </a:r>
            <a:r>
              <a:rPr lang="en-US" sz="2000" dirty="0"/>
              <a:t>  -2004260032 instead of 50000005000000</a:t>
            </a:r>
          </a:p>
          <a:p>
            <a:pPr marL="0" indent="0">
              <a:buNone/>
            </a:pPr>
            <a:r>
              <a:rPr lang="en-US" sz="2000" dirty="0">
                <a:solidFill>
                  <a:srgbClr val="C00000"/>
                </a:solidFill>
              </a:rPr>
              <a:t>**</a:t>
            </a:r>
            <a:r>
              <a:rPr lang="en-US" sz="2000" dirty="0"/>
              <a:t>  -243309312 instead of 500000000500000000</a:t>
            </a:r>
          </a:p>
          <a:p>
            <a:pPr marL="0" indent="0">
              <a:buNone/>
            </a:pPr>
            <a:r>
              <a:rPr lang="da-DK" sz="2000" dirty="0"/>
              <a:t>- </a:t>
            </a:r>
            <a:r>
              <a:rPr lang="da-DK" sz="2000" dirty="0" err="1"/>
              <a:t>since</a:t>
            </a:r>
            <a:r>
              <a:rPr lang="da-DK" sz="2000" dirty="0"/>
              <a:t> C, C++, and Java </a:t>
            </a:r>
            <a:r>
              <a:rPr lang="da-DK" sz="2000" dirty="0" err="1"/>
              <a:t>only</a:t>
            </a:r>
            <a:r>
              <a:rPr lang="da-DK" sz="2000" dirty="0"/>
              <a:t> </a:t>
            </a:r>
            <a:r>
              <a:rPr lang="da-DK" sz="2000" dirty="0" err="1"/>
              <a:t>uses</a:t>
            </a:r>
            <a:r>
              <a:rPr lang="da-DK" sz="2000" dirty="0"/>
              <a:t> 32 bits to </a:t>
            </a:r>
            <a:r>
              <a:rPr lang="da-DK" sz="2000" dirty="0" err="1"/>
              <a:t>represent</a:t>
            </a:r>
            <a:r>
              <a:rPr lang="da-DK" sz="2000" dirty="0"/>
              <a:t> </a:t>
            </a:r>
            <a:r>
              <a:rPr lang="da-DK" sz="2000" dirty="0" err="1"/>
              <a:t>integers</a:t>
            </a:r>
            <a:r>
              <a:rPr lang="da-DK" sz="2000" dirty="0"/>
              <a:t> (and 64 bits for ”long” </a:t>
            </a:r>
            <a:r>
              <a:rPr lang="da-DK" sz="2000" dirty="0" err="1"/>
              <a:t>integers</a:t>
            </a:r>
            <a:r>
              <a:rPr lang="da-DK" sz="2000" dirty="0"/>
              <a:t>)</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4256706734"/>
              </p:ext>
            </p:extLst>
          </p:nvPr>
        </p:nvGraphicFramePr>
        <p:xfrm>
          <a:off x="4064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CPython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Bit             666666</a:t>
            </a:r>
            <a:r>
              <a:rPr lang="en-US" sz="140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dirty="0">
                <a:solidFill>
                  <a:srgbClr val="C00000"/>
                </a:solidFill>
                <a:latin typeface="Courier New" panose="02070309020205020404" pitchFamily="49" charset="0"/>
                <a:cs typeface="Courier New" panose="02070309020205020404" pitchFamily="49" charset="0"/>
              </a:rPr>
              <a:t>33222222222211111111110000000000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position        987654</a:t>
            </a:r>
            <a:r>
              <a:rPr lang="en-US" sz="140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bin(50000005000000)                     10110101111001</a:t>
            </a:r>
            <a:r>
              <a:rPr lang="en-US" sz="1400" dirty="0">
                <a:solidFill>
                  <a:srgbClr val="C00000"/>
                </a:solidFill>
                <a:latin typeface="Courier New" panose="02070309020205020404" pitchFamily="49" charset="0"/>
                <a:cs typeface="Courier New" panose="02070309020205020404" pitchFamily="49" charset="0"/>
              </a:rPr>
              <a:t>10001000100010010110101101000000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bin(-2004260032+2**32)                                </a:t>
            </a:r>
            <a:r>
              <a:rPr lang="en-US" sz="1400" dirty="0">
                <a:solidFill>
                  <a:srgbClr val="C00000"/>
                </a:solidFill>
                <a:latin typeface="Courier New" panose="02070309020205020404" pitchFamily="49" charset="0"/>
                <a:cs typeface="Courier New" panose="02070309020205020404" pitchFamily="49" charset="0"/>
              </a:rPr>
              <a:t>10001000100010010110101101000000</a:t>
            </a:r>
            <a:endParaRPr lang="en-US" sz="140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bin(500000000500000000)    110111100000101101101011001</a:t>
            </a:r>
            <a:r>
              <a:rPr lang="en-US" sz="1400" dirty="0">
                <a:solidFill>
                  <a:srgbClr val="C00000"/>
                </a:solidFill>
                <a:latin typeface="Courier New" panose="02070309020205020404" pitchFamily="49" charset="0"/>
                <a:cs typeface="Courier New" panose="02070309020205020404" pitchFamily="49" charset="0"/>
              </a:rPr>
              <a:t>11110001011111110110010100000000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bin(-243309312+2**32)                                 </a:t>
            </a:r>
            <a:r>
              <a:rPr lang="en-US" sz="1400" dirty="0">
                <a:solidFill>
                  <a:srgbClr val="C00000"/>
                </a:solidFill>
                <a:latin typeface="Courier New" panose="02070309020205020404" pitchFamily="49" charset="0"/>
                <a:cs typeface="Courier New" panose="02070309020205020404" pitchFamily="49" charset="0"/>
              </a:rPr>
              <a:t>11110001011111110110010100000000</a:t>
            </a:r>
            <a:endParaRPr lang="en-US" sz="140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rgbClr val="C00000"/>
                </a:solidFill>
              </a:rPr>
              <a:t>Have </a:t>
            </a:r>
            <a:r>
              <a:rPr lang="da-DK" dirty="0" err="1">
                <a:solidFill>
                  <a:srgbClr val="C00000"/>
                </a:solidFill>
              </a:rPr>
              <a:t>fun</a:t>
            </a:r>
            <a:r>
              <a:rPr lang="da-DK" dirty="0">
                <a:solidFill>
                  <a:srgbClr val="C00000"/>
                </a:solidFill>
              </a:rPr>
              <a:t> </a:t>
            </a:r>
            <a:r>
              <a:rPr lang="da-DK" dirty="0" err="1">
                <a:solidFill>
                  <a:srgbClr val="C00000"/>
                </a:solidFill>
              </a:rPr>
              <a:t>debugging</a:t>
            </a:r>
            <a:r>
              <a:rPr lang="da-DK" dirty="0">
                <a:solidFill>
                  <a:srgbClr val="C00000"/>
                </a:solidFill>
              </a:rPr>
              <a:t>!</a:t>
            </a:r>
            <a:endParaRPr lang="en-US" dirty="0">
              <a:solidFill>
                <a:srgbClr val="C00000"/>
              </a:solidFill>
            </a:endParaRP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dirty="0">
                <a:solidFill>
                  <a:schemeClr val="bg1">
                    <a:lumMod val="50000"/>
                  </a:schemeClr>
                </a:solidFill>
                <a:hlinkClick r:id="rId3"/>
              </a:rPr>
              <a:t>Try Google: civilization </a:t>
            </a:r>
            <a:r>
              <a:rPr lang="en-US" dirty="0" err="1">
                <a:solidFill>
                  <a:schemeClr val="bg1">
                    <a:lumMod val="50000"/>
                  </a:schemeClr>
                </a:solidFill>
                <a:hlinkClick r:id="rId3"/>
              </a:rPr>
              <a:t>gandhi</a:t>
            </a:r>
            <a:r>
              <a:rPr lang="en-US" dirty="0">
                <a:solidFill>
                  <a:schemeClr val="bg1">
                    <a:lumMod val="50000"/>
                  </a:schemeClr>
                </a:solidFill>
                <a:hlinkClick r:id="rId3"/>
              </a:rPr>
              <a:t> overflow</a:t>
            </a:r>
            <a:endParaRPr lang="en-US"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Lecturer</a:t>
            </a:r>
            <a:endParaRPr lang="da-DK" dirty="0"/>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dirty="0">
                <a:solidFill>
                  <a:srgbClr val="C00000"/>
                </a:solidFill>
              </a:rPr>
              <a:t>Name</a:t>
            </a:r>
            <a:r>
              <a:rPr lang="en-US" sz="2400" dirty="0"/>
              <a:t>  	Gerth Stølting Brodal</a:t>
            </a:r>
          </a:p>
          <a:p>
            <a:pPr marL="0" indent="0" defTabSz="1076325">
              <a:spcAft>
                <a:spcPts val="1200"/>
              </a:spcAft>
              <a:buNone/>
              <a:tabLst>
                <a:tab pos="263525" algn="l"/>
                <a:tab pos="1706563" algn="l"/>
              </a:tabLst>
            </a:pPr>
            <a:r>
              <a:rPr lang="en-US" sz="2400" dirty="0">
                <a:solidFill>
                  <a:srgbClr val="C00000"/>
                </a:solidFill>
              </a:rPr>
              <a:t>Research</a:t>
            </a:r>
            <a:r>
              <a:rPr lang="en-US" sz="2400" dirty="0"/>
              <a:t>  	Algorithms and Data Structures (Computer Science)</a:t>
            </a:r>
          </a:p>
          <a:p>
            <a:pPr marL="0" indent="0" defTabSz="1076325">
              <a:spcAft>
                <a:spcPts val="1200"/>
              </a:spcAft>
              <a:buNone/>
              <a:tabLst>
                <a:tab pos="263525" algn="l"/>
                <a:tab pos="1706563" algn="l"/>
              </a:tabLst>
            </a:pPr>
            <a:r>
              <a:rPr lang="en-US" sz="2400" dirty="0">
                <a:solidFill>
                  <a:srgbClr val="C00000"/>
                </a:solidFill>
              </a:rPr>
              <a:t>Teaching</a:t>
            </a:r>
          </a:p>
          <a:p>
            <a:pPr marL="268288" lvl="1" indent="0" defTabSz="1076325">
              <a:buNone/>
              <a:tabLst>
                <a:tab pos="263525" algn="l"/>
                <a:tab pos="1706563" algn="l"/>
              </a:tabLst>
            </a:pPr>
            <a:r>
              <a:rPr lang="en-US" dirty="0"/>
              <a:t>2018 -	BSc course on Introduction to Programming with Scientific Applications</a:t>
            </a:r>
          </a:p>
          <a:p>
            <a:pPr marL="268288" lvl="1" indent="0" defTabSz="1076325">
              <a:buNone/>
              <a:tabLst>
                <a:tab pos="263525" algn="l"/>
                <a:tab pos="1706563" algn="l"/>
              </a:tabLst>
            </a:pPr>
            <a:r>
              <a:rPr lang="en-US" dirty="0"/>
              <a:t>2003 -	BSc course on Introduction to Algorithms and Data Structures</a:t>
            </a:r>
          </a:p>
          <a:p>
            <a:pPr marL="268288" lvl="1" indent="0" defTabSz="1076325">
              <a:spcAft>
                <a:spcPts val="1200"/>
              </a:spcAft>
              <a:buNone/>
              <a:tabLst>
                <a:tab pos="263525" algn="l"/>
                <a:tab pos="1706563" algn="l"/>
              </a:tabLst>
            </a:pPr>
            <a:r>
              <a:rPr lang="en-US" dirty="0"/>
              <a:t>1999 - 17	MSc courses on Computational Geometry, Algorithm Engineering, </a:t>
            </a:r>
            <a:br>
              <a:rPr lang="en-US" dirty="0"/>
            </a:br>
            <a:r>
              <a:rPr lang="en-US" dirty="0"/>
              <a:t>	Advanced Data Structures, External Memory Algorithms and Data Structures</a:t>
            </a:r>
          </a:p>
          <a:p>
            <a:pPr marL="0" indent="0" defTabSz="1076325">
              <a:spcAft>
                <a:spcPts val="1200"/>
              </a:spcAft>
              <a:buNone/>
              <a:tabLst>
                <a:tab pos="263525" algn="l"/>
                <a:tab pos="1706563" algn="l"/>
              </a:tabLst>
            </a:pPr>
            <a:r>
              <a:rPr lang="en-US" sz="2400" dirty="0">
                <a:solidFill>
                  <a:srgbClr val="C00000"/>
                </a:solidFill>
              </a:rPr>
              <a:t>Python 	</a:t>
            </a:r>
            <a:r>
              <a:rPr lang="en-US" sz="240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8" y="2936223"/>
            <a:ext cx="10260281" cy="3618689"/>
          </a:xfrm>
        </p:spPr>
        <p:txBody>
          <a:bodyPr>
            <a:noAutofit/>
          </a:bodyPr>
          <a:lstStyle/>
          <a:p>
            <a:r>
              <a:rPr lang="en-US" sz="2000" dirty="0"/>
              <a:t>Relative speed</a:t>
            </a:r>
          </a:p>
          <a:p>
            <a:pPr marL="0" indent="0" algn="ctr">
              <a:buNone/>
            </a:pPr>
            <a:r>
              <a:rPr lang="en-US" sz="3600" b="1" dirty="0">
                <a:solidFill>
                  <a:srgbClr val="C00000"/>
                </a:solidFill>
              </a:rPr>
              <a:t>C   </a:t>
            </a:r>
            <a:r>
              <a:rPr lang="en-US" sz="3600" b="1" dirty="0">
                <a:solidFill>
                  <a:srgbClr val="C00000"/>
                </a:solidFill>
                <a:latin typeface="Calibri" panose="020F0502020204030204" pitchFamily="34" charset="0"/>
                <a:cs typeface="Calibri" panose="020F0502020204030204" pitchFamily="34" charset="0"/>
              </a:rPr>
              <a:t>≈   C++   &gt;   Java   &gt;&gt;   Python</a:t>
            </a:r>
          </a:p>
          <a:p>
            <a:r>
              <a:rPr lang="en-US" sz="200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dirty="0">
                <a:latin typeface="Calibri" panose="020F0502020204030204" pitchFamily="34" charset="0"/>
                <a:cs typeface="Calibri" panose="020F0502020204030204" pitchFamily="34" charset="0"/>
              </a:rPr>
              <a:t>Python natively works with arbitrary long integers (as memory on your machine allows).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Also possible in Java using the class </a:t>
            </a:r>
            <a:r>
              <a:rPr lang="en-US" sz="2000" dirty="0" err="1">
                <a:latin typeface="Calibri" panose="020F0502020204030204" pitchFamily="34" charset="0"/>
                <a:cs typeface="Calibri" panose="020F0502020204030204" pitchFamily="34" charset="0"/>
              </a:rPr>
              <a:t>java.math.BigInteger</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Python programs can (sometimes) run faster using </a:t>
            </a:r>
            <a:r>
              <a:rPr lang="en-US" sz="2000" dirty="0" err="1">
                <a:latin typeface="Calibri" panose="020F0502020204030204" pitchFamily="34" charset="0"/>
                <a:cs typeface="Calibri" panose="020F0502020204030204" pitchFamily="34" charset="0"/>
              </a:rPr>
              <a:t>PyPy</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Number crunching in </a:t>
            </a:r>
            <a:r>
              <a:rPr lang="en-US" sz="2000" b="1" dirty="0">
                <a:latin typeface="Calibri" panose="020F0502020204030204" pitchFamily="34" charset="0"/>
                <a:cs typeface="Calibri" panose="020F0502020204030204" pitchFamily="34" charset="0"/>
              </a:rPr>
              <a:t>Python</a:t>
            </a:r>
            <a:r>
              <a:rPr lang="en-US" sz="2000" dirty="0">
                <a:latin typeface="Calibri" panose="020F0502020204030204" pitchFamily="34" charset="0"/>
                <a:cs typeface="Calibri" panose="020F0502020204030204" pitchFamily="34" charset="0"/>
              </a:rPr>
              <a:t> should be delegated to </a:t>
            </a:r>
            <a:r>
              <a:rPr lang="en-US" sz="2000" b="1" dirty="0">
                <a:latin typeface="Calibri" panose="020F0502020204030204" pitchFamily="34" charset="0"/>
                <a:cs typeface="Calibri" panose="020F0502020204030204" pitchFamily="34" charset="0"/>
              </a:rPr>
              <a:t>specialized modules (e.g. </a:t>
            </a:r>
            <a:r>
              <a:rPr lang="en-US" sz="2000" b="1" dirty="0" err="1">
                <a:latin typeface="Calibri" panose="020F0502020204030204" pitchFamily="34" charset="0"/>
                <a:cs typeface="Calibri" panose="020F0502020204030204" pitchFamily="34" charset="0"/>
              </a:rPr>
              <a:t>Numpy</a:t>
            </a:r>
            <a:r>
              <a:rPr lang="en-US" sz="2000" b="1" dirty="0">
                <a:latin typeface="Calibri" panose="020F0502020204030204" pitchFamily="34" charset="0"/>
                <a:cs typeface="Calibri" panose="020F0502020204030204" pitchFamily="34" charset="0"/>
              </a:rPr>
              <a:t>, CPLEX, </a:t>
            </a:r>
            <a:r>
              <a:rPr lang="en-US" sz="2000" b="1" dirty="0" err="1">
                <a:latin typeface="Calibri" panose="020F0502020204030204" pitchFamily="34" charset="0"/>
                <a:cs typeface="Calibri" panose="020F0502020204030204" pitchFamily="34" charset="0"/>
              </a:rPr>
              <a:t>Numba</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often written in C or C++ and requires selecting right integer representation</a:t>
            </a:r>
          </a:p>
        </p:txBody>
      </p:sp>
      <p:graphicFrame>
        <p:nvGraphicFramePr>
          <p:cNvPr id="5" name="Table 4"/>
          <p:cNvGraphicFramePr>
            <a:graphicFrameLocks noGrp="1"/>
          </p:cNvGraphicFramePr>
          <p:nvPr>
            <p:extLst>
              <p:ext uri="{D42A27DB-BD31-4B8C-83A1-F6EECF244321}">
                <p14:modId xmlns:p14="http://schemas.microsoft.com/office/powerpoint/2010/main" val="1510066522"/>
              </p:ext>
            </p:extLst>
          </p:nvPr>
        </p:nvGraphicFramePr>
        <p:xfrm>
          <a:off x="393700" y="1571864"/>
          <a:ext cx="1138415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57791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Interpreter vs Compiler</a:t>
            </a:r>
            <a:endParaRPr lang="en-US" dirty="0"/>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C / C++ program</a:t>
            </a:r>
          </a:p>
          <a:p>
            <a:pPr algn="ctr"/>
            <a:r>
              <a:rPr lang="da-DK" dirty="0">
                <a:solidFill>
                  <a:schemeClr val="tx1"/>
                </a:solidFill>
              </a:rPr>
              <a:t>(.c, .</a:t>
            </a:r>
            <a:r>
              <a:rPr lang="da-DK" dirty="0" err="1">
                <a:solidFill>
                  <a:schemeClr val="tx1"/>
                </a:solidFill>
              </a:rPr>
              <a:t>cpp</a:t>
            </a:r>
            <a:r>
              <a:rPr lang="da-DK" dirty="0">
                <a:solidFill>
                  <a:schemeClr val="tx1"/>
                </a:solidFill>
              </a:rPr>
              <a:t>)</a:t>
            </a:r>
            <a:endParaRPr lang="en-US" dirty="0">
              <a:solidFill>
                <a:schemeClr val="tx1"/>
              </a:solidFill>
            </a:endParaRP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Executable</a:t>
            </a:r>
            <a:r>
              <a:rPr lang="da-DK" dirty="0">
                <a:solidFill>
                  <a:schemeClr val="tx1"/>
                </a:solidFill>
              </a:rPr>
              <a:t> </a:t>
            </a:r>
            <a:r>
              <a:rPr lang="da-DK" dirty="0" err="1">
                <a:solidFill>
                  <a:schemeClr val="tx1"/>
                </a:solidFill>
              </a:rPr>
              <a:t>code</a:t>
            </a:r>
            <a:endParaRPr lang="da-DK" dirty="0">
              <a:solidFill>
                <a:schemeClr val="tx1"/>
              </a:solidFill>
            </a:endParaRPr>
          </a:p>
          <a:p>
            <a:pPr algn="ctr"/>
            <a:r>
              <a:rPr lang="da-DK" dirty="0">
                <a:solidFill>
                  <a:schemeClr val="tx1"/>
                </a:solidFill>
              </a:rPr>
              <a:t>(.exe)</a:t>
            </a:r>
            <a:endParaRPr lang="en-US" dirty="0">
              <a:solidFill>
                <a:schemeClr val="tx1"/>
              </a:solidFill>
            </a:endParaRP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da-DK" sz="2400" dirty="0">
                <a:solidFill>
                  <a:schemeClr val="accent1">
                    <a:lumMod val="50000"/>
                  </a:schemeClr>
                </a:solidFill>
              </a:rPr>
              <a:t>Compiler</a:t>
            </a:r>
          </a:p>
          <a:p>
            <a:r>
              <a:rPr lang="da-DK" sz="2400" dirty="0">
                <a:solidFill>
                  <a:schemeClr val="accent1">
                    <a:lumMod val="50000"/>
                  </a:schemeClr>
                </a:solidFill>
              </a:rPr>
              <a:t>(</a:t>
            </a:r>
            <a:r>
              <a:rPr lang="da-DK" sz="2400" dirty="0" err="1">
                <a:solidFill>
                  <a:schemeClr val="accent1">
                    <a:lumMod val="50000"/>
                  </a:schemeClr>
                </a:solidFill>
              </a:rPr>
              <a:t>gcc</a:t>
            </a:r>
            <a:r>
              <a:rPr lang="da-DK" sz="2400" dirty="0">
                <a:solidFill>
                  <a:schemeClr val="accent1">
                    <a:lumMod val="50000"/>
                  </a:schemeClr>
                </a:solidFill>
              </a:rPr>
              <a:t>, g++)</a:t>
            </a:r>
            <a:endParaRPr lang="en-US" sz="2400" dirty="0">
              <a:solidFill>
                <a:schemeClr val="accent1">
                  <a:lumMod val="50000"/>
                </a:schemeClr>
              </a:solidFill>
            </a:endParaRP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program</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Virtual Machine</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a:t>
            </a:r>
            <a:r>
              <a:rPr lang="da-DK" dirty="0" err="1">
                <a:solidFill>
                  <a:schemeClr val="tx1"/>
                </a:solidFill>
              </a:rPr>
              <a:t>bytecode</a:t>
            </a:r>
            <a:endParaRPr lang="da-DK" dirty="0">
              <a:solidFill>
                <a:schemeClr val="tx1"/>
              </a:solidFill>
            </a:endParaRPr>
          </a:p>
          <a:p>
            <a:pPr algn="ctr"/>
            <a:r>
              <a:rPr lang="da-DK" dirty="0">
                <a:solidFill>
                  <a:schemeClr val="tx1"/>
                </a:solidFill>
              </a:rPr>
              <a:t>(.</a:t>
            </a:r>
            <a:r>
              <a:rPr lang="da-DK" dirty="0" err="1">
                <a:solidFill>
                  <a:schemeClr val="tx1"/>
                </a:solidFill>
              </a:rPr>
              <a:t>class</a:t>
            </a:r>
            <a:r>
              <a:rPr lang="da-DK" dirty="0">
                <a:solidFill>
                  <a:schemeClr val="tx1"/>
                </a:solidFill>
              </a:rPr>
              <a:t>)</a:t>
            </a:r>
            <a:endParaRPr lang="en-US" dirty="0">
              <a:solidFill>
                <a:schemeClr val="tx1"/>
              </a:solidFill>
            </a:endParaRP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da-DK" sz="2400" dirty="0">
                <a:solidFill>
                  <a:schemeClr val="accent1">
                    <a:lumMod val="50000"/>
                  </a:schemeClr>
                </a:solidFill>
              </a:rPr>
              <a:t>Java compiler</a:t>
            </a:r>
          </a:p>
          <a:p>
            <a:r>
              <a:rPr lang="da-DK" sz="2400" dirty="0">
                <a:solidFill>
                  <a:schemeClr val="accent1">
                    <a:lumMod val="50000"/>
                  </a:schemeClr>
                </a:solidFill>
              </a:rPr>
              <a:t>(</a:t>
            </a:r>
            <a:r>
              <a:rPr lang="da-DK" sz="2400" dirty="0" err="1">
                <a:solidFill>
                  <a:schemeClr val="accent1">
                    <a:lumMod val="50000"/>
                  </a:schemeClr>
                </a:solidFill>
              </a:rPr>
              <a:t>javac</a:t>
            </a:r>
            <a:r>
              <a:rPr lang="da-DK" sz="2400" dirty="0">
                <a:solidFill>
                  <a:schemeClr val="accent1">
                    <a:lumMod val="50000"/>
                  </a:schemeClr>
                </a:solidFill>
              </a:rPr>
              <a:t>)</a:t>
            </a:r>
            <a:endParaRPr lang="en-US" sz="2400" dirty="0">
              <a:solidFill>
                <a:schemeClr val="accent1">
                  <a:lumMod val="50000"/>
                </a:schemeClr>
              </a:solidFill>
            </a:endParaRP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Python</a:t>
            </a:r>
            <a:r>
              <a:rPr lang="da-DK" dirty="0">
                <a:solidFill>
                  <a:schemeClr val="tx1"/>
                </a:solidFill>
              </a:rPr>
              <a:t> program</a:t>
            </a:r>
          </a:p>
          <a:p>
            <a:pPr algn="ctr"/>
            <a:r>
              <a:rPr lang="da-DK" dirty="0">
                <a:solidFill>
                  <a:schemeClr val="tx1"/>
                </a:solidFill>
              </a:rPr>
              <a:t>(.py)</a:t>
            </a:r>
            <a:endParaRPr lang="en-US" dirty="0">
              <a:solidFill>
                <a:schemeClr val="tx1"/>
              </a:solidFill>
            </a:endParaRP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CPython</a:t>
            </a:r>
            <a:r>
              <a:rPr lang="da-DK" dirty="0">
                <a:solidFill>
                  <a:schemeClr val="tx1"/>
                </a:solidFill>
              </a:rPr>
              <a:t> interpreter</a:t>
            </a:r>
          </a:p>
          <a:p>
            <a:pPr algn="ctr"/>
            <a:r>
              <a:rPr lang="da-DK" dirty="0">
                <a:solidFill>
                  <a:schemeClr val="tx1"/>
                </a:solidFill>
              </a:rPr>
              <a:t>(</a:t>
            </a:r>
            <a:r>
              <a:rPr lang="da-DK" dirty="0" err="1">
                <a:solidFill>
                  <a:schemeClr val="tx1"/>
                </a:solidFill>
              </a:rPr>
              <a:t>python</a:t>
            </a:r>
            <a:r>
              <a:rPr lang="da-DK" dirty="0">
                <a:solidFill>
                  <a:schemeClr val="tx1"/>
                </a:solidFill>
              </a:rPr>
              <a:t>)</a:t>
            </a:r>
            <a:endParaRPr lang="en-US" dirty="0">
              <a:solidFill>
                <a:schemeClr val="tx1"/>
              </a:solidFill>
            </a:endParaRP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generates Assembly code</a:t>
            </a:r>
          </a:p>
          <a:p>
            <a:r>
              <a:rPr lang="en-US" sz="500" dirty="0">
                <a:latin typeface="Courier New" panose="02070309020205020404" pitchFamily="49" charset="0"/>
                <a:cs typeface="Courier New" panose="02070309020205020404" pitchFamily="49" charset="0"/>
              </a:rPr>
              <a:t>.L4: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$1,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.L3:</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cmpl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jle</a:t>
            </a:r>
            <a:r>
              <a:rPr lang="en-US" sz="500" dirty="0">
                <a:latin typeface="Courier New" panose="02070309020205020404" pitchFamily="49" charset="0"/>
                <a:cs typeface="Courier New" panose="02070309020205020404" pitchFamily="49" charset="0"/>
              </a:rPr>
              <a:t>     .L4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r>
              <a:rPr lang="en-US" sz="500" dirty="0">
                <a:latin typeface="Courier New" panose="02070309020205020404" pitchFamily="49" charset="0"/>
                <a:cs typeface="Courier New" panose="02070309020205020404" pitchFamily="49" charset="0"/>
              </a:rPr>
              <a:t>, %r8d</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leaq</a:t>
            </a:r>
            <a:r>
              <a:rPr lang="en-US" sz="500" dirty="0">
                <a:latin typeface="Courier New" panose="02070309020205020404" pitchFamily="49" charset="0"/>
                <a:cs typeface="Courier New" panose="02070309020205020404" pitchFamily="49" charset="0"/>
              </a:rPr>
              <a:t>    .LC1(%rip), %</a:t>
            </a:r>
            <a:r>
              <a:rPr lang="en-US" sz="500" dirty="0" err="1">
                <a:latin typeface="Courier New" panose="02070309020205020404" pitchFamily="49" charset="0"/>
                <a:cs typeface="Courier New" panose="02070309020205020404" pitchFamily="49" charset="0"/>
              </a:rPr>
              <a:t>rcx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call    </a:t>
            </a:r>
            <a:r>
              <a:rPr lang="en-US" sz="500" dirty="0" err="1">
                <a:latin typeface="Courier New" panose="02070309020205020404" pitchFamily="49" charset="0"/>
                <a:cs typeface="Courier New" panose="02070309020205020404" pitchFamily="49" charset="0"/>
              </a:rPr>
              <a:t>printf</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$0,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addq</a:t>
            </a:r>
            <a:r>
              <a:rPr lang="en-US" sz="500" dirty="0">
                <a:latin typeface="Courier New" panose="02070309020205020404" pitchFamily="49" charset="0"/>
                <a:cs typeface="Courier New" panose="02070309020205020404" pitchFamily="49" charset="0"/>
              </a:rPr>
              <a:t>    $48, %</a:t>
            </a:r>
            <a:r>
              <a:rPr lang="en-US" sz="500" dirty="0" err="1">
                <a:latin typeface="Courier New" panose="02070309020205020404" pitchFamily="49" charset="0"/>
                <a:cs typeface="Courier New" panose="02070309020205020404" pitchFamily="49" charset="0"/>
              </a:rPr>
              <a:t>rsp</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popq</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rbp</a:t>
            </a:r>
            <a:endParaRPr lang="en-US" sz="50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a:t>
            </a:r>
            <a:r>
              <a:rPr lang="en-US" sz="1050" b="1" dirty="0" err="1"/>
              <a:t>CPython</a:t>
            </a:r>
            <a:r>
              <a:rPr lang="en-US" sz="1050" b="1" dirty="0"/>
              <a:t> generates bytecode</a:t>
            </a:r>
          </a:p>
          <a:p>
            <a:r>
              <a:rPr lang="en-US" sz="500" dirty="0">
                <a:latin typeface="Courier New" panose="02070309020205020404" pitchFamily="49" charset="0"/>
                <a:cs typeface="Courier New" panose="02070309020205020404" pitchFamily="49" charset="0"/>
              </a:rPr>
              <a:t> 0 LOAD_CONST      1 (0)</a:t>
            </a:r>
          </a:p>
          <a:p>
            <a:r>
              <a:rPr lang="en-US" sz="500" dirty="0">
                <a:latin typeface="Courier New" panose="02070309020205020404" pitchFamily="49" charset="0"/>
                <a:cs typeface="Courier New" panose="02070309020205020404" pitchFamily="49" charset="0"/>
              </a:rPr>
              <a:t> 2 STORE_FAST      1 (sum)</a:t>
            </a:r>
          </a:p>
          <a:p>
            <a:r>
              <a:rPr lang="en-US" sz="500" dirty="0">
                <a:latin typeface="Courier New" panose="02070309020205020404" pitchFamily="49" charset="0"/>
                <a:cs typeface="Courier New" panose="02070309020205020404" pitchFamily="49" charset="0"/>
              </a:rPr>
              <a:t> 4 SETUP_LOOP     30 (to 36)</a:t>
            </a:r>
          </a:p>
          <a:p>
            <a:r>
              <a:rPr lang="en-US" sz="500" dirty="0">
                <a:latin typeface="Courier New" panose="02070309020205020404" pitchFamily="49" charset="0"/>
                <a:cs typeface="Courier New" panose="02070309020205020404" pitchFamily="49" charset="0"/>
              </a:rPr>
              <a:t> 6 LOAD_GLOBAL     0 (range)</a:t>
            </a:r>
          </a:p>
          <a:p>
            <a:r>
              <a:rPr lang="en-US" sz="500" dirty="0">
                <a:latin typeface="Courier New" panose="02070309020205020404" pitchFamily="49" charset="0"/>
                <a:cs typeface="Courier New" panose="02070309020205020404" pitchFamily="49" charset="0"/>
              </a:rPr>
              <a:t> 8 LOAD_CONST      2 (1)</a:t>
            </a:r>
          </a:p>
          <a:p>
            <a:r>
              <a:rPr lang="en-US" sz="500" dirty="0">
                <a:latin typeface="Courier New" panose="02070309020205020404" pitchFamily="49" charset="0"/>
                <a:cs typeface="Courier New" panose="02070309020205020404" pitchFamily="49" charset="0"/>
              </a:rPr>
              <a:t>10 LOAD_FAST       0 (n)</a:t>
            </a:r>
          </a:p>
          <a:p>
            <a:r>
              <a:rPr lang="en-US" sz="500" dirty="0">
                <a:latin typeface="Courier New" panose="02070309020205020404" pitchFamily="49" charset="0"/>
                <a:cs typeface="Courier New" panose="02070309020205020404" pitchFamily="49" charset="0"/>
              </a:rPr>
              <a:t>12 LOAD_CONST      2 (1)</a:t>
            </a:r>
          </a:p>
          <a:p>
            <a:r>
              <a:rPr lang="en-US" sz="500" dirty="0">
                <a:latin typeface="Courier New" panose="02070309020205020404" pitchFamily="49" charset="0"/>
                <a:cs typeface="Courier New" panose="02070309020205020404" pitchFamily="49" charset="0"/>
              </a:rPr>
              <a:t>14 BINARY_ADD</a:t>
            </a:r>
          </a:p>
          <a:p>
            <a:r>
              <a:rPr lang="en-US" sz="500" dirty="0">
                <a:latin typeface="Courier New" panose="02070309020205020404" pitchFamily="49" charset="0"/>
                <a:cs typeface="Courier New" panose="02070309020205020404" pitchFamily="49" charset="0"/>
              </a:rPr>
              <a:t>16 CALL_FUNCTIO    2</a:t>
            </a:r>
          </a:p>
          <a:p>
            <a:r>
              <a:rPr lang="en-US" sz="500" dirty="0">
                <a:latin typeface="Courier New" panose="02070309020205020404" pitchFamily="49" charset="0"/>
                <a:cs typeface="Courier New" panose="02070309020205020404" pitchFamily="49" charset="0"/>
              </a:rPr>
              <a:t>18 GET_ITER</a:t>
            </a:r>
          </a:p>
          <a:p>
            <a:r>
              <a:rPr lang="en-US" sz="500" dirty="0">
                <a:latin typeface="Courier New" panose="02070309020205020404" pitchFamily="49" charset="0"/>
                <a:cs typeface="Courier New" panose="02070309020205020404" pitchFamily="49" charset="0"/>
              </a:rPr>
              <a:t>20 FOR_ITER       12 (to 34)</a:t>
            </a:r>
          </a:p>
          <a:p>
            <a:r>
              <a:rPr lang="en-US" sz="500" dirty="0">
                <a:latin typeface="Courier New" panose="02070309020205020404" pitchFamily="49" charset="0"/>
                <a:cs typeface="Courier New" panose="02070309020205020404" pitchFamily="49" charset="0"/>
              </a:rPr>
              <a:t>22 STORE_FAST      2 (i)</a:t>
            </a:r>
          </a:p>
          <a:p>
            <a:r>
              <a:rPr lang="en-US" sz="500" dirty="0">
                <a:latin typeface="Courier New" panose="02070309020205020404" pitchFamily="49" charset="0"/>
                <a:cs typeface="Courier New" panose="02070309020205020404" pitchFamily="49" charset="0"/>
              </a:rPr>
              <a:t>24 LOAD_FAST       1 (sum)</a:t>
            </a:r>
          </a:p>
          <a:p>
            <a:r>
              <a:rPr lang="en-US" sz="500" dirty="0">
                <a:latin typeface="Courier New" panose="02070309020205020404" pitchFamily="49" charset="0"/>
                <a:cs typeface="Courier New" panose="02070309020205020404" pitchFamily="49" charset="0"/>
              </a:rPr>
              <a:t>26 LOAD_FAST       2 (i)</a:t>
            </a:r>
          </a:p>
          <a:p>
            <a:r>
              <a:rPr lang="en-US" sz="500" dirty="0">
                <a:latin typeface="Courier New" panose="02070309020205020404" pitchFamily="49" charset="0"/>
                <a:cs typeface="Courier New" panose="02070309020205020404" pitchFamily="49" charset="0"/>
              </a:rPr>
              <a:t>28 INPLACE_ADD</a:t>
            </a:r>
          </a:p>
          <a:p>
            <a:r>
              <a:rPr lang="en-US" sz="500" dirty="0">
                <a:latin typeface="Courier New" panose="02070309020205020404" pitchFamily="49" charset="0"/>
                <a:cs typeface="Courier New" panose="02070309020205020404" pitchFamily="49" charset="0"/>
              </a:rPr>
              <a:t>30 STORE_FAST      1 (sum)</a:t>
            </a:r>
          </a:p>
          <a:p>
            <a:r>
              <a:rPr lang="en-US" sz="500" dirty="0">
                <a:latin typeface="Courier New" panose="02070309020205020404" pitchFamily="49" charset="0"/>
                <a:cs typeface="Courier New" panose="02070309020205020404" pitchFamily="49" charset="0"/>
              </a:rPr>
              <a:t>32 JUMP_ABSOLUT   20</a:t>
            </a:r>
          </a:p>
          <a:p>
            <a:r>
              <a:rPr lang="en-US" sz="500" dirty="0">
                <a:latin typeface="Courier New" panose="02070309020205020404" pitchFamily="49" charset="0"/>
                <a:cs typeface="Courier New" panose="02070309020205020404" pitchFamily="49" charset="0"/>
              </a:rPr>
              <a:t>34 POP_BLOCK</a:t>
            </a:r>
          </a:p>
          <a:p>
            <a:r>
              <a:rPr lang="en-US" sz="500" dirty="0">
                <a:latin typeface="Courier New" panose="02070309020205020404" pitchFamily="49" charset="0"/>
                <a:cs typeface="Courier New" panose="02070309020205020404" pitchFamily="49" charset="0"/>
              </a:rPr>
              <a:t>36 LOAD_FAST       1 (sum)</a:t>
            </a:r>
          </a:p>
          <a:p>
            <a:r>
              <a:rPr lang="en-US" sz="50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noProof="1"/>
              <a:t>Garbage collection is done automatically</a:t>
            </a:r>
          </a:p>
          <a:p>
            <a:r>
              <a:rPr lang="da-DK" b="1" noProof="1"/>
              <a:t>Exact integer arithmetic (no overflows)</a:t>
            </a:r>
            <a:endParaRPr lang="en-US" b="1" noProof="1"/>
          </a:p>
          <a:p>
            <a:r>
              <a:rPr lang="en-US" b="1" noProof="1"/>
              <a:t>Can delegate number crunching to C, C++, ...</a:t>
            </a:r>
          </a:p>
          <a:p>
            <a:pPr marL="0" indent="0">
              <a:buNone/>
            </a:pPr>
            <a:endParaRPr lang="en-US" noProof="1"/>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da-DK" dirty="0"/>
              <a:t>This </a:t>
            </a:r>
            <a:r>
              <a:rPr lang="da-DK" dirty="0" err="1"/>
              <a:t>course</a:t>
            </a:r>
            <a:endParaRPr lang="da-DK" dirty="0"/>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da-DK" b="1" dirty="0"/>
                <a:t>(Scientific) </a:t>
              </a:r>
              <a:br>
                <a:rPr lang="da-DK" b="1" dirty="0"/>
              </a:br>
              <a:r>
                <a:rPr lang="da-DK" b="1" dirty="0"/>
                <a:t>Applications</a:t>
              </a:r>
            </a:p>
          </p:txBody>
        </p:sp>
        <p:grpSp>
          <p:nvGrpSpPr>
            <p:cNvPr id="41" name="Group 40"/>
            <p:cNvGrpSpPr/>
            <p:nvPr/>
          </p:nvGrpSpPr>
          <p:grpSpPr>
            <a:xfrm>
              <a:off x="4821342" y="1912285"/>
              <a:ext cx="5221706" cy="2118107"/>
              <a:chOff x="4324724" y="1770393"/>
              <a:chExt cx="5221706" cy="2118107"/>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TextBox 15"/>
              <p:cNvSpPr txBox="1"/>
              <p:nvPr/>
            </p:nvSpPr>
            <p:spPr>
              <a:xfrm>
                <a:off x="6330155" y="2115724"/>
                <a:ext cx="1863110" cy="369332"/>
              </a:xfrm>
              <a:prstGeom prst="rect">
                <a:avLst/>
              </a:prstGeom>
              <a:noFill/>
            </p:spPr>
            <p:txBody>
              <a:bodyPr wrap="square" rtlCol="0">
                <a:spAutoFit/>
              </a:bodyPr>
              <a:lstStyle/>
              <a:p>
                <a:r>
                  <a:rPr lang="da-DK" dirty="0" err="1"/>
                  <a:t>Visualization</a:t>
                </a:r>
                <a:endParaRPr lang="da-DK" dirty="0"/>
              </a:p>
            </p:txBody>
          </p:sp>
          <p:sp>
            <p:nvSpPr>
              <p:cNvPr id="17" name="TextBox 16"/>
              <p:cNvSpPr txBox="1"/>
              <p:nvPr/>
            </p:nvSpPr>
            <p:spPr>
              <a:xfrm>
                <a:off x="7682177" y="2344232"/>
                <a:ext cx="1863110" cy="369332"/>
              </a:xfrm>
              <a:prstGeom prst="rect">
                <a:avLst/>
              </a:prstGeom>
              <a:noFill/>
            </p:spPr>
            <p:txBody>
              <a:bodyPr wrap="square" rtlCol="0">
                <a:spAutoFit/>
              </a:bodyPr>
              <a:lstStyle/>
              <a:p>
                <a:r>
                  <a:rPr lang="da-DK" dirty="0"/>
                  <a:t>GPS </a:t>
                </a:r>
                <a:r>
                  <a:rPr lang="da-DK" dirty="0" err="1"/>
                  <a:t>tracking</a:t>
                </a:r>
                <a:endParaRPr lang="da-DK" dirty="0"/>
              </a:p>
            </p:txBody>
          </p:sp>
          <p:sp>
            <p:nvSpPr>
              <p:cNvPr id="18" name="TextBox 17"/>
              <p:cNvSpPr txBox="1"/>
              <p:nvPr/>
            </p:nvSpPr>
            <p:spPr>
              <a:xfrm>
                <a:off x="7534645" y="2788894"/>
                <a:ext cx="1863110" cy="369332"/>
              </a:xfrm>
              <a:prstGeom prst="rect">
                <a:avLst/>
              </a:prstGeom>
              <a:noFill/>
            </p:spPr>
            <p:txBody>
              <a:bodyPr wrap="square" rtlCol="0">
                <a:spAutoFit/>
              </a:bodyPr>
              <a:lstStyle/>
              <a:p>
                <a:r>
                  <a:rPr lang="da-DK" dirty="0" err="1"/>
                  <a:t>Optimization</a:t>
                </a:r>
                <a:endParaRPr lang="da-DK" dirty="0"/>
              </a:p>
            </p:txBody>
          </p:sp>
          <p:sp>
            <p:nvSpPr>
              <p:cNvPr id="23" name="TextBox 22">
                <a:extLst>
                  <a:ext uri="{FF2B5EF4-FFF2-40B4-BE49-F238E27FC236}">
                    <a16:creationId xmlns:a16="http://schemas.microsoft.com/office/drawing/2014/main" id="{7F7C3F01-8C29-A488-9B2F-57170A8DDF16}"/>
                  </a:ext>
                </a:extLst>
              </p:cNvPr>
              <p:cNvSpPr txBox="1"/>
              <p:nvPr/>
            </p:nvSpPr>
            <p:spPr>
              <a:xfrm>
                <a:off x="7091852" y="1770393"/>
                <a:ext cx="1863110" cy="369332"/>
              </a:xfrm>
              <a:prstGeom prst="rect">
                <a:avLst/>
              </a:prstGeom>
              <a:noFill/>
            </p:spPr>
            <p:txBody>
              <a:bodyPr wrap="square" rtlCol="0">
                <a:spAutoFit/>
              </a:bodyPr>
              <a:lstStyle/>
              <a:p>
                <a:r>
                  <a:rPr lang="da-DK" dirty="0"/>
                  <a:t>Machine learning</a:t>
                </a:r>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xtBox 7"/>
            <p:cNvSpPr txBox="1"/>
            <p:nvPr/>
          </p:nvSpPr>
          <p:spPr>
            <a:xfrm>
              <a:off x="894823" y="1116573"/>
              <a:ext cx="2554707" cy="369332"/>
            </a:xfrm>
            <a:prstGeom prst="rect">
              <a:avLst/>
            </a:prstGeom>
            <a:noFill/>
          </p:spPr>
          <p:txBody>
            <a:bodyPr wrap="square" rtlCol="0">
              <a:spAutoFit/>
            </a:bodyPr>
            <a:lstStyle/>
            <a:p>
              <a:r>
                <a:rPr lang="da-DK" b="1"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da-DK" b="1"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da-DK" b="1"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da-DK" b="1"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da-DK" dirty="0" err="1"/>
                <a:t>Haskell</a:t>
              </a:r>
              <a:endParaRPr lang="da-DK" dirty="0"/>
            </a:p>
          </p:txBody>
        </p:sp>
        <p:sp>
          <p:nvSpPr>
            <p:cNvPr id="13" name="TextBox 12"/>
            <p:cNvSpPr txBox="1"/>
            <p:nvPr/>
          </p:nvSpPr>
          <p:spPr>
            <a:xfrm>
              <a:off x="3574320" y="1980876"/>
              <a:ext cx="1159542" cy="369332"/>
            </a:xfrm>
            <a:prstGeom prst="rect">
              <a:avLst/>
            </a:prstGeom>
            <a:noFill/>
          </p:spPr>
          <p:txBody>
            <a:bodyPr wrap="square" rtlCol="0">
              <a:spAutoFit/>
            </a:bodyPr>
            <a:lstStyle/>
            <a:p>
              <a:r>
                <a:rPr lang="da-DK"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da-DK"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da-DK" dirty="0" err="1"/>
                <a:t>MatLab</a:t>
              </a:r>
              <a:endParaRPr lang="da-DK" dirty="0"/>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da-DK" b="1"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da-DK" dirty="0" err="1"/>
                <a:t>Algorithms</a:t>
              </a:r>
              <a:r>
                <a:rPr lang="da-DK" dirty="0"/>
                <a:t> and Data </a:t>
              </a:r>
              <a:r>
                <a:rPr lang="da-DK" dirty="0" err="1"/>
                <a:t>Structures</a:t>
              </a:r>
              <a:endParaRPr lang="da-DK" dirty="0"/>
            </a:p>
          </p:txBody>
        </p:sp>
        <p:sp>
          <p:nvSpPr>
            <p:cNvPr id="26" name="TextBox 25"/>
            <p:cNvSpPr txBox="1"/>
            <p:nvPr/>
          </p:nvSpPr>
          <p:spPr>
            <a:xfrm>
              <a:off x="6361572" y="4673936"/>
              <a:ext cx="3268038" cy="369332"/>
            </a:xfrm>
            <a:prstGeom prst="rect">
              <a:avLst/>
            </a:prstGeom>
            <a:noFill/>
          </p:spPr>
          <p:txBody>
            <a:bodyPr wrap="square" rtlCol="0">
              <a:spAutoFit/>
            </a:bodyPr>
            <a:lstStyle/>
            <a:p>
              <a:r>
                <a:rPr lang="da-DK" dirty="0" err="1"/>
                <a:t>Computability</a:t>
              </a:r>
              <a:r>
                <a:rPr lang="da-DK" dirty="0"/>
                <a:t> and </a:t>
              </a:r>
              <a:r>
                <a:rPr lang="da-DK" dirty="0" err="1"/>
                <a:t>Logic</a:t>
              </a:r>
              <a:endParaRPr lang="da-DK" dirty="0"/>
            </a:p>
          </p:txBody>
        </p:sp>
        <p:sp>
          <p:nvSpPr>
            <p:cNvPr id="31" name="TextBox 30"/>
            <p:cNvSpPr txBox="1"/>
            <p:nvPr/>
          </p:nvSpPr>
          <p:spPr>
            <a:xfrm>
              <a:off x="6979713" y="5212638"/>
              <a:ext cx="3268038" cy="369332"/>
            </a:xfrm>
            <a:prstGeom prst="rect">
              <a:avLst/>
            </a:prstGeom>
            <a:noFill/>
          </p:spPr>
          <p:txBody>
            <a:bodyPr wrap="square" rtlCol="0">
              <a:spAutoFit/>
            </a:bodyPr>
            <a:lstStyle/>
            <a:p>
              <a:r>
                <a:rPr lang="da-DK"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da-DK" dirty="0" err="1"/>
                <a:t>Compilation</a:t>
              </a:r>
              <a:endParaRPr lang="da-DK" dirty="0"/>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da-DK" b="1" dirty="0"/>
                  <a:t>Programming </a:t>
                </a:r>
                <a:r>
                  <a:rPr lang="da-DK" b="1" dirty="0" err="1"/>
                  <a:t>modules</a:t>
                </a:r>
                <a:r>
                  <a:rPr lang="da-DK" b="1" dirty="0"/>
                  <a:t>/</a:t>
                </a:r>
                <a:r>
                  <a:rPr lang="da-DK" b="1" dirty="0" err="1"/>
                  <a:t>packages</a:t>
                </a:r>
                <a:r>
                  <a:rPr lang="da-DK" b="1" dirty="0"/>
                  <a:t>/</a:t>
                </a:r>
                <a:r>
                  <a:rPr lang="da-DK" b="1" dirty="0" err="1"/>
                  <a:t>libraries</a:t>
                </a:r>
                <a:r>
                  <a:rPr lang="da-DK" b="1" dirty="0"/>
                  <a:t>...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da-DK" dirty="0" err="1"/>
                  <a:t>NumPy</a:t>
                </a:r>
                <a:endParaRPr lang="da-DK" dirty="0"/>
              </a:p>
            </p:txBody>
          </p:sp>
          <p:sp>
            <p:nvSpPr>
              <p:cNvPr id="33" name="TextBox 32"/>
              <p:cNvSpPr txBox="1"/>
              <p:nvPr/>
            </p:nvSpPr>
            <p:spPr>
              <a:xfrm>
                <a:off x="1990270" y="4885862"/>
                <a:ext cx="1320334" cy="369332"/>
              </a:xfrm>
              <a:prstGeom prst="rect">
                <a:avLst/>
              </a:prstGeom>
              <a:noFill/>
            </p:spPr>
            <p:txBody>
              <a:bodyPr wrap="square" rtlCol="0">
                <a:spAutoFit/>
              </a:bodyPr>
              <a:lstStyle/>
              <a:p>
                <a:r>
                  <a:rPr lang="da-DK" dirty="0" err="1"/>
                  <a:t>SciPy</a:t>
                </a:r>
                <a:endParaRPr lang="da-DK" dirty="0"/>
              </a:p>
            </p:txBody>
          </p:sp>
          <p:sp>
            <p:nvSpPr>
              <p:cNvPr id="35" name="TextBox 34"/>
              <p:cNvSpPr txBox="1"/>
              <p:nvPr/>
            </p:nvSpPr>
            <p:spPr>
              <a:xfrm>
                <a:off x="2670581" y="4644973"/>
                <a:ext cx="1586714" cy="369332"/>
              </a:xfrm>
              <a:prstGeom prst="rect">
                <a:avLst/>
              </a:prstGeom>
              <a:noFill/>
            </p:spPr>
            <p:txBody>
              <a:bodyPr wrap="square" rtlCol="0">
                <a:spAutoFit/>
              </a:bodyPr>
              <a:lstStyle/>
              <a:p>
                <a:r>
                  <a:rPr lang="da-DK" dirty="0" err="1"/>
                  <a:t>BeautifulSoup</a:t>
                </a:r>
                <a:endParaRPr lang="da-DK"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dirty="0" err="1"/>
                  <a:t>matplotlib</a:t>
                </a:r>
                <a:endParaRPr lang="en-US" dirty="0"/>
              </a:p>
            </p:txBody>
          </p:sp>
          <p:sp>
            <p:nvSpPr>
              <p:cNvPr id="38" name="Rectangle 37"/>
              <p:cNvSpPr/>
              <p:nvPr/>
            </p:nvSpPr>
            <p:spPr>
              <a:xfrm>
                <a:off x="2688105" y="3616185"/>
                <a:ext cx="910121" cy="369332"/>
              </a:xfrm>
              <a:prstGeom prst="rect">
                <a:avLst/>
              </a:prstGeom>
            </p:spPr>
            <p:txBody>
              <a:bodyPr wrap="none">
                <a:spAutoFit/>
              </a:bodyPr>
              <a:lstStyle/>
              <a:p>
                <a:r>
                  <a:rPr lang="en-US" dirty="0" err="1"/>
                  <a:t>IPython</a:t>
                </a:r>
                <a:endParaRPr lang="en-US" dirty="0"/>
              </a:p>
            </p:txBody>
          </p:sp>
          <p:sp>
            <p:nvSpPr>
              <p:cNvPr id="39" name="Rectangle 38"/>
              <p:cNvSpPr/>
              <p:nvPr/>
            </p:nvSpPr>
            <p:spPr>
              <a:xfrm>
                <a:off x="3285070" y="4304900"/>
                <a:ext cx="876266" cy="369332"/>
              </a:xfrm>
              <a:prstGeom prst="rect">
                <a:avLst/>
              </a:prstGeom>
            </p:spPr>
            <p:txBody>
              <a:bodyPr wrap="none">
                <a:spAutoFit/>
              </a:bodyPr>
              <a:lstStyle/>
              <a:p>
                <a:r>
                  <a:rPr lang="en-US" dirty="0" err="1"/>
                  <a:t>Jupyter</a:t>
                </a:r>
                <a:endParaRPr lang="en-US"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da-DK" dirty="0" err="1"/>
                <a:t>Django</a:t>
              </a:r>
              <a:endParaRPr lang="da-DK" dirty="0"/>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da-DK" sz="3600" dirty="0" err="1">
                <a:solidFill>
                  <a:schemeClr val="accent1">
                    <a:lumMod val="50000"/>
                  </a:schemeClr>
                </a:solidFill>
              </a:rPr>
              <a:t>Python</a:t>
            </a:r>
            <a:endParaRPr lang="da-DK" sz="3600" dirty="0">
              <a:solidFill>
                <a:schemeClr val="accent1">
                  <a:lumMod val="5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da-DK" dirty="0"/>
              <a:t>Course </a:t>
            </a:r>
            <a:r>
              <a:rPr lang="da-DK" dirty="0" err="1"/>
              <a:t>overview</a:t>
            </a:r>
            <a:endParaRPr lang="en-US" dirty="0"/>
          </a:p>
        </p:txBody>
      </p:sp>
      <p:graphicFrame>
        <p:nvGraphicFramePr>
          <p:cNvPr id="4" name="Content Placeholder 3"/>
          <p:cNvGraphicFramePr>
            <a:graphicFrameLocks noGrp="1"/>
          </p:cNvGraphicFramePr>
          <p:nvPr>
            <p:ph idx="1"/>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dirty="0">
                          <a:solidFill>
                            <a:srgbClr val="00B050"/>
                          </a:solidFill>
                        </a:rPr>
                        <a:t>1. Introduction to Python</a:t>
                      </a:r>
                    </a:p>
                  </a:txBody>
                  <a:tcPr/>
                </a:tc>
                <a:tc>
                  <a:txBody>
                    <a:bodyPr/>
                    <a:lstStyle/>
                    <a:p>
                      <a:r>
                        <a:rPr lang="da-DK" sz="2200" b="1" dirty="0">
                          <a:solidFill>
                            <a:srgbClr val="00B050"/>
                          </a:solidFill>
                        </a:rPr>
                        <a:t>10. </a:t>
                      </a:r>
                      <a:r>
                        <a:rPr lang="en-US" sz="2200" b="1" dirty="0">
                          <a:solidFill>
                            <a:srgbClr val="00B050"/>
                          </a:solidFill>
                        </a:rPr>
                        <a:t>Functions as objects</a:t>
                      </a:r>
                    </a:p>
                  </a:txBody>
                  <a:tcPr/>
                </a:tc>
                <a:tc>
                  <a:txBody>
                    <a:bodyPr/>
                    <a:lstStyle/>
                    <a:p>
                      <a:r>
                        <a:rPr lang="da-DK" sz="2200" b="1" dirty="0">
                          <a:solidFill>
                            <a:schemeClr val="accent1">
                              <a:lumMod val="50000"/>
                            </a:schemeClr>
                          </a:solidFill>
                        </a:rPr>
                        <a:t>19. </a:t>
                      </a:r>
                      <a:r>
                        <a:rPr lang="en-US" sz="2200" b="1" dirty="0">
                          <a:solidFill>
                            <a:schemeClr val="accent1">
                              <a:lumMod val="50000"/>
                            </a:schemeClr>
                          </a:solidFill>
                        </a:rPr>
                        <a:t>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2. Python basics / if</a:t>
                      </a:r>
                    </a:p>
                  </a:txBody>
                  <a:tcPr/>
                </a:tc>
                <a:tc>
                  <a:txBody>
                    <a:bodyPr/>
                    <a:lstStyle/>
                    <a:p>
                      <a:r>
                        <a:rPr lang="da-DK" sz="2200" b="1" dirty="0">
                          <a:solidFill>
                            <a:srgbClr val="00B050"/>
                          </a:solidFill>
                        </a:rPr>
                        <a:t>11. </a:t>
                      </a:r>
                      <a:r>
                        <a:rPr lang="en-US" sz="2200" b="1" dirty="0">
                          <a:solidFill>
                            <a:srgbClr val="00B050"/>
                          </a:solidFill>
                        </a:rPr>
                        <a:t>Object oriented programming</a:t>
                      </a:r>
                    </a:p>
                  </a:txBody>
                  <a:tcPr/>
                </a:tc>
                <a:tc>
                  <a:txBody>
                    <a:bodyPr/>
                    <a:lstStyle/>
                    <a:p>
                      <a:r>
                        <a:rPr lang="da-DK" sz="2200" b="1" dirty="0">
                          <a:solidFill>
                            <a:srgbClr val="C00000"/>
                          </a:solidFill>
                        </a:rPr>
                        <a:t>20. </a:t>
                      </a:r>
                      <a:r>
                        <a:rPr lang="en-US" sz="2200" b="1" dirty="0">
                          <a:solidFill>
                            <a:srgbClr val="C00000"/>
                          </a:solidFill>
                        </a:rPr>
                        <a:t>Generators, </a:t>
                      </a:r>
                      <a:r>
                        <a:rPr lang="en-US" sz="2200" b="1" dirty="0">
                          <a:solidFill>
                            <a:srgbClr val="00B050"/>
                          </a:solidFill>
                        </a:rPr>
                        <a:t>iterators, </a:t>
                      </a:r>
                      <a:r>
                        <a:rPr lang="en-US" sz="2200" b="1"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dirty="0">
                          <a:solidFill>
                            <a:srgbClr val="00B050"/>
                          </a:solidFill>
                        </a:rPr>
                        <a:t>3. Basic operations</a:t>
                      </a:r>
                    </a:p>
                  </a:txBody>
                  <a:tcPr/>
                </a:tc>
                <a:tc>
                  <a:txBody>
                    <a:bodyPr/>
                    <a:lstStyle/>
                    <a:p>
                      <a:r>
                        <a:rPr lang="da-DK" sz="2200" b="1" dirty="0">
                          <a:solidFill>
                            <a:srgbClr val="00B050"/>
                          </a:solidFill>
                        </a:rPr>
                        <a:t>12.</a:t>
                      </a:r>
                      <a:r>
                        <a:rPr lang="da-DK" sz="2200" b="1" baseline="0" dirty="0">
                          <a:solidFill>
                            <a:srgbClr val="00B050"/>
                          </a:solidFill>
                        </a:rPr>
                        <a:t> </a:t>
                      </a:r>
                      <a:r>
                        <a:rPr lang="en-US" sz="2200" b="1" dirty="0">
                          <a:solidFill>
                            <a:srgbClr val="00B050"/>
                          </a:solidFill>
                        </a:rPr>
                        <a:t>Class hierarchies</a:t>
                      </a:r>
                    </a:p>
                  </a:txBody>
                  <a:tcPr/>
                </a:tc>
                <a:tc>
                  <a:txBody>
                    <a:bodyPr/>
                    <a:lstStyle/>
                    <a:p>
                      <a:r>
                        <a:rPr lang="da-DK" sz="2200" b="1" dirty="0">
                          <a:solidFill>
                            <a:srgbClr val="C00000"/>
                          </a:solidFill>
                        </a:rPr>
                        <a:t>21. </a:t>
                      </a:r>
                      <a:r>
                        <a:rPr lang="en-US" sz="2200" b="1" dirty="0">
                          <a:solidFill>
                            <a:srgbClr val="C00000"/>
                          </a:solidFill>
                        </a:rPr>
                        <a:t>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4. Lists / while / for</a:t>
                      </a:r>
                    </a:p>
                  </a:txBody>
                  <a:tcPr/>
                </a:tc>
                <a:tc>
                  <a:txBody>
                    <a:bodyPr/>
                    <a:lstStyle/>
                    <a:p>
                      <a:r>
                        <a:rPr lang="da-DK" sz="2200" b="1" dirty="0">
                          <a:solidFill>
                            <a:srgbClr val="00B050"/>
                          </a:solidFill>
                        </a:rPr>
                        <a:t>13. </a:t>
                      </a:r>
                      <a:r>
                        <a:rPr lang="en-US" sz="2200" b="1" dirty="0">
                          <a:solidFill>
                            <a:srgbClr val="00B050"/>
                          </a:solidFill>
                        </a:rPr>
                        <a:t>Exceptions and files</a:t>
                      </a:r>
                    </a:p>
                  </a:txBody>
                  <a:tcPr/>
                </a:tc>
                <a:tc>
                  <a:txBody>
                    <a:bodyPr/>
                    <a:lstStyle/>
                    <a:p>
                      <a:r>
                        <a:rPr lang="da-DK" sz="2200" b="1" dirty="0">
                          <a:solidFill>
                            <a:schemeClr val="accent1">
                              <a:lumMod val="50000"/>
                            </a:schemeClr>
                          </a:solidFill>
                        </a:rPr>
                        <a:t>22. </a:t>
                      </a:r>
                      <a:r>
                        <a:rPr lang="en-US" sz="2200" b="1" dirty="0">
                          <a:solidFill>
                            <a:schemeClr val="accent1">
                              <a:lumMod val="50000"/>
                            </a:schemeClr>
                          </a:solidFill>
                        </a:rPr>
                        <a:t>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C00000"/>
                          </a:solidFill>
                        </a:rPr>
                        <a:t>5. Tuples</a:t>
                      </a:r>
                      <a:r>
                        <a:rPr lang="en-US" sz="2200" b="1" baseline="0" dirty="0">
                          <a:solidFill>
                            <a:srgbClr val="C00000"/>
                          </a:solidFill>
                        </a:rPr>
                        <a:t> / comprehensions</a:t>
                      </a:r>
                      <a:endParaRPr lang="en-US" sz="2200" b="1" dirty="0">
                        <a:solidFill>
                          <a:srgbClr val="C00000"/>
                        </a:solidFill>
                      </a:endParaRPr>
                    </a:p>
                  </a:txBody>
                  <a:tcPr/>
                </a:tc>
                <a:tc>
                  <a:txBody>
                    <a:bodyPr/>
                    <a:lstStyle/>
                    <a:p>
                      <a:r>
                        <a:rPr lang="da-DK" sz="2200" b="1" dirty="0">
                          <a:solidFill>
                            <a:srgbClr val="00B050"/>
                          </a:solidFill>
                        </a:rPr>
                        <a:t>14. </a:t>
                      </a:r>
                      <a:r>
                        <a:rPr lang="en-US" sz="2200" b="1" dirty="0">
                          <a:solidFill>
                            <a:srgbClr val="00B050"/>
                          </a:solidFill>
                        </a:rPr>
                        <a:t>Doc, testing,</a:t>
                      </a:r>
                      <a:r>
                        <a:rPr lang="en-US" sz="2200" b="1" baseline="0" dirty="0">
                          <a:solidFill>
                            <a:srgbClr val="00B050"/>
                          </a:solidFill>
                        </a:rPr>
                        <a:t> </a:t>
                      </a:r>
                      <a:r>
                        <a:rPr lang="en-US" sz="2200" b="1" dirty="0">
                          <a:solidFill>
                            <a:srgbClr val="00B050"/>
                          </a:solidFill>
                        </a:rPr>
                        <a:t>debugging</a:t>
                      </a:r>
                    </a:p>
                  </a:txBody>
                  <a:tcPr/>
                </a:tc>
                <a:tc>
                  <a:txBody>
                    <a:bodyPr/>
                    <a:lstStyle/>
                    <a:p>
                      <a:r>
                        <a:rPr lang="da-DK" sz="2200" b="1" dirty="0">
                          <a:solidFill>
                            <a:schemeClr val="accent1">
                              <a:lumMod val="50000"/>
                            </a:schemeClr>
                          </a:solidFill>
                        </a:rPr>
                        <a:t>23. </a:t>
                      </a:r>
                      <a:r>
                        <a:rPr lang="en-US" sz="2200" b="1" dirty="0">
                          <a:solidFill>
                            <a:schemeClr val="accent1">
                              <a:lumMod val="50000"/>
                            </a:schemeClr>
                          </a:solidFill>
                        </a:rPr>
                        <a:t>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6. Dictionaries and sets</a:t>
                      </a:r>
                    </a:p>
                  </a:txBody>
                  <a:tcPr/>
                </a:tc>
                <a:tc>
                  <a:txBody>
                    <a:bodyPr/>
                    <a:lstStyle/>
                    <a:p>
                      <a:r>
                        <a:rPr lang="da-DK" sz="2200" b="1" dirty="0">
                          <a:solidFill>
                            <a:srgbClr val="C00000"/>
                          </a:solidFill>
                        </a:rPr>
                        <a:t>15. </a:t>
                      </a:r>
                      <a:r>
                        <a:rPr lang="en-US" sz="2200" b="1" dirty="0">
                          <a:solidFill>
                            <a:srgbClr val="C00000"/>
                          </a:solidFill>
                        </a:rPr>
                        <a:t>Decorators</a:t>
                      </a:r>
                    </a:p>
                  </a:txBody>
                  <a:tcPr/>
                </a:tc>
                <a:tc>
                  <a:txBody>
                    <a:bodyPr/>
                    <a:lstStyle/>
                    <a:p>
                      <a:r>
                        <a:rPr lang="da-DK" sz="2200" b="1" dirty="0">
                          <a:solidFill>
                            <a:schemeClr val="accent1">
                              <a:lumMod val="50000"/>
                            </a:schemeClr>
                          </a:solidFill>
                        </a:rPr>
                        <a:t>24. </a:t>
                      </a:r>
                      <a:r>
                        <a:rPr lang="en-US" sz="2200" b="1" dirty="0">
                          <a:solidFill>
                            <a:schemeClr val="accent1">
                              <a:lumMod val="50000"/>
                            </a:schemeClr>
                          </a:solidFill>
                        </a:rPr>
                        <a:t>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7. Functions</a:t>
                      </a:r>
                    </a:p>
                  </a:txBody>
                  <a:tcPr/>
                </a:tc>
                <a:tc>
                  <a:txBody>
                    <a:bodyPr/>
                    <a:lstStyle/>
                    <a:p>
                      <a:r>
                        <a:rPr lang="da-DK" sz="2200" b="1" dirty="0">
                          <a:solidFill>
                            <a:schemeClr val="accent1">
                              <a:lumMod val="50000"/>
                            </a:schemeClr>
                          </a:solidFill>
                        </a:rPr>
                        <a:t>16. </a:t>
                      </a:r>
                      <a:r>
                        <a:rPr lang="en-US" sz="2200" b="1" dirty="0">
                          <a:solidFill>
                            <a:schemeClr val="accent1">
                              <a:lumMod val="50000"/>
                            </a:schemeClr>
                          </a:solidFill>
                        </a:rPr>
                        <a:t>Dynamic programming</a:t>
                      </a:r>
                    </a:p>
                  </a:txBody>
                  <a:tcPr/>
                </a:tc>
                <a:tc>
                  <a:txBody>
                    <a:bodyPr/>
                    <a:lstStyle/>
                    <a:p>
                      <a:r>
                        <a:rPr lang="da-DK" sz="2200" b="1" dirty="0">
                          <a:solidFill>
                            <a:schemeClr val="accent1">
                              <a:lumMod val="50000"/>
                            </a:schemeClr>
                          </a:solidFill>
                        </a:rPr>
                        <a:t>25. </a:t>
                      </a:r>
                      <a:r>
                        <a:rPr lang="en-US" sz="2200" b="1" dirty="0">
                          <a:solidFill>
                            <a:schemeClr val="accent1">
                              <a:lumMod val="50000"/>
                            </a:schemeClr>
                          </a:solidFill>
                        </a:rPr>
                        <a:t>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8. </a:t>
                      </a:r>
                      <a:r>
                        <a:rPr lang="da-DK" sz="2200" b="1" dirty="0" err="1">
                          <a:solidFill>
                            <a:srgbClr val="00B050"/>
                          </a:solidFill>
                        </a:rPr>
                        <a:t>Recursion</a:t>
                      </a:r>
                      <a:endParaRPr lang="en-US" sz="2200" b="1" dirty="0">
                        <a:solidFill>
                          <a:srgbClr val="00B050"/>
                        </a:solidFill>
                      </a:endParaRPr>
                    </a:p>
                  </a:txBody>
                  <a:tcPr/>
                </a:tc>
                <a:tc>
                  <a:txBody>
                    <a:bodyPr/>
                    <a:lstStyle/>
                    <a:p>
                      <a:r>
                        <a:rPr lang="da-DK" sz="2200" b="1" dirty="0">
                          <a:solidFill>
                            <a:schemeClr val="accent1">
                              <a:lumMod val="50000"/>
                            </a:schemeClr>
                          </a:solidFill>
                        </a:rPr>
                        <a:t>17. </a:t>
                      </a:r>
                      <a:r>
                        <a:rPr lang="en-US" sz="2200" b="1" dirty="0">
                          <a:solidFill>
                            <a:schemeClr val="accent1">
                              <a:lumMod val="50000"/>
                            </a:schemeClr>
                          </a:solidFill>
                        </a:rPr>
                        <a:t>Visualization and optimization</a:t>
                      </a:r>
                    </a:p>
                  </a:txBody>
                  <a:tcPr/>
                </a:tc>
                <a:tc>
                  <a:txBody>
                    <a:bodyPr/>
                    <a:lstStyle/>
                    <a:p>
                      <a:r>
                        <a:rPr lang="da-DK" sz="2200" b="1" dirty="0">
                          <a:solidFill>
                            <a:srgbClr val="C00000"/>
                          </a:solidFill>
                        </a:rPr>
                        <a:t>26. </a:t>
                      </a:r>
                      <a:r>
                        <a:rPr lang="en-US" sz="2200" b="1" dirty="0">
                          <a:solidFill>
                            <a:srgbClr val="C00000"/>
                          </a:solidFill>
                        </a:rPr>
                        <a:t>Java vs Python</a:t>
                      </a:r>
                    </a:p>
                  </a:txBody>
                  <a:tcPr/>
                </a:tc>
                <a:extLst>
                  <a:ext uri="{0D108BD9-81ED-4DB2-BD59-A6C34878D82A}">
                    <a16:rowId xmlns:a16="http://schemas.microsoft.com/office/drawing/2014/main" val="2359358300"/>
                  </a:ext>
                </a:extLst>
              </a:tr>
              <a:tr h="370840">
                <a:tc>
                  <a:txBody>
                    <a:bodyPr/>
                    <a:lstStyle/>
                    <a:p>
                      <a:r>
                        <a:rPr lang="da-DK" sz="2200" b="1" dirty="0">
                          <a:solidFill>
                            <a:srgbClr val="00B050"/>
                          </a:solidFill>
                        </a:rPr>
                        <a:t>9.</a:t>
                      </a:r>
                      <a:r>
                        <a:rPr lang="da-DK" sz="2200" b="1" baseline="0" dirty="0">
                          <a:solidFill>
                            <a:srgbClr val="00B050"/>
                          </a:solidFill>
                        </a:rPr>
                        <a:t> </a:t>
                      </a:r>
                      <a:r>
                        <a:rPr lang="da-DK" sz="2200" b="1" dirty="0" err="1">
                          <a:solidFill>
                            <a:srgbClr val="00B050"/>
                          </a:solidFill>
                        </a:rPr>
                        <a:t>Recursion</a:t>
                      </a:r>
                      <a:r>
                        <a:rPr lang="da-DK" sz="2200" b="1" baseline="0" dirty="0">
                          <a:solidFill>
                            <a:srgbClr val="00B050"/>
                          </a:solidFill>
                        </a:rPr>
                        <a:t> and </a:t>
                      </a:r>
                      <a:r>
                        <a:rPr lang="da-DK" sz="2200" b="1" baseline="0" dirty="0" err="1">
                          <a:solidFill>
                            <a:srgbClr val="00B050"/>
                          </a:solidFill>
                        </a:rPr>
                        <a:t>Iteration</a:t>
                      </a:r>
                      <a:endParaRPr lang="en-US" sz="2200" b="1" dirty="0">
                        <a:solidFill>
                          <a:srgbClr val="00B050"/>
                        </a:solidFill>
                      </a:endParaRPr>
                    </a:p>
                  </a:txBody>
                  <a:tcPr/>
                </a:tc>
                <a:tc>
                  <a:txBody>
                    <a:bodyPr/>
                    <a:lstStyle/>
                    <a:p>
                      <a:r>
                        <a:rPr lang="da-DK" sz="2200" b="1" dirty="0">
                          <a:solidFill>
                            <a:schemeClr val="accent1">
                              <a:lumMod val="50000"/>
                            </a:schemeClr>
                          </a:solidFill>
                        </a:rPr>
                        <a:t>18. </a:t>
                      </a:r>
                      <a:r>
                        <a:rPr lang="en-US" sz="2200" b="1" dirty="0">
                          <a:solidFill>
                            <a:schemeClr val="accent1">
                              <a:lumMod val="50000"/>
                            </a:schemeClr>
                          </a:solidFill>
                        </a:rPr>
                        <a:t>Multi-dimensional data</a:t>
                      </a:r>
                    </a:p>
                  </a:txBody>
                  <a:tcPr/>
                </a:tc>
                <a:tc>
                  <a:txBody>
                    <a:bodyPr/>
                    <a:lstStyle/>
                    <a:p>
                      <a:r>
                        <a:rPr lang="da-DK" sz="2200" b="1" dirty="0"/>
                        <a:t>27. Final </a:t>
                      </a:r>
                      <a:r>
                        <a:rPr lang="da-DK" sz="2200" b="1" dirty="0" err="1"/>
                        <a:t>lecture</a:t>
                      </a:r>
                      <a:endParaRPr lang="en-US" sz="2200" b="1" dirty="0"/>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da-DK" sz="2400" b="1" dirty="0">
                <a:solidFill>
                  <a:srgbClr val="00B050"/>
                </a:solidFill>
              </a:rPr>
              <a:t>Basic </a:t>
            </a:r>
            <a:r>
              <a:rPr lang="da-DK" sz="2400" b="1" dirty="0" err="1">
                <a:solidFill>
                  <a:srgbClr val="00B050"/>
                </a:solidFill>
              </a:rPr>
              <a:t>programming</a:t>
            </a:r>
            <a:endParaRPr lang="da-DK" sz="2400" b="1" dirty="0">
              <a:solidFill>
                <a:srgbClr val="00B050"/>
              </a:solidFill>
            </a:endParaRPr>
          </a:p>
          <a:p>
            <a:pPr algn="r"/>
            <a:r>
              <a:rPr lang="da-DK" sz="2400" b="1" dirty="0">
                <a:solidFill>
                  <a:srgbClr val="C00000"/>
                </a:solidFill>
              </a:rPr>
              <a:t>Advanced / </a:t>
            </a:r>
            <a:r>
              <a:rPr lang="da-DK" sz="2400" b="1" dirty="0" err="1">
                <a:solidFill>
                  <a:srgbClr val="C00000"/>
                </a:solidFill>
              </a:rPr>
              <a:t>specific</a:t>
            </a:r>
            <a:r>
              <a:rPr lang="da-DK" sz="2400" b="1" dirty="0">
                <a:solidFill>
                  <a:srgbClr val="C00000"/>
                </a:solidFill>
              </a:rPr>
              <a:t> </a:t>
            </a:r>
            <a:r>
              <a:rPr lang="da-DK" sz="2400" b="1" dirty="0" err="1">
                <a:solidFill>
                  <a:srgbClr val="C00000"/>
                </a:solidFill>
              </a:rPr>
              <a:t>python</a:t>
            </a:r>
            <a:endParaRPr lang="da-DK" sz="2400" b="1" dirty="0">
              <a:solidFill>
                <a:srgbClr val="C00000"/>
              </a:solidFill>
            </a:endParaRPr>
          </a:p>
          <a:p>
            <a:pPr algn="r"/>
            <a:r>
              <a:rPr lang="da-DK" sz="2400" b="1" dirty="0">
                <a:solidFill>
                  <a:schemeClr val="accent1">
                    <a:lumMod val="50000"/>
                  </a:schemeClr>
                </a:solidFill>
              </a:rPr>
              <a:t>Libraries &amp; </a:t>
            </a:r>
            <a:r>
              <a:rPr lang="da-DK" sz="2400" b="1" dirty="0" err="1">
                <a:solidFill>
                  <a:schemeClr val="accent1">
                    <a:lumMod val="50000"/>
                  </a:schemeClr>
                </a:solidFill>
              </a:rPr>
              <a:t>applications</a:t>
            </a:r>
            <a:endParaRPr lang="en-US" sz="2400" b="1" dirty="0">
              <a:solidFill>
                <a:schemeClr val="accent1">
                  <a:lumMod val="50000"/>
                </a:schemeClr>
              </a:solidFill>
            </a:endParaRP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da-DK" sz="2400" b="1" dirty="0">
                <a:solidFill>
                  <a:srgbClr val="000000"/>
                </a:solidFill>
              </a:rPr>
              <a:t>10 </a:t>
            </a:r>
            <a:r>
              <a:rPr lang="da-DK" sz="2400" b="1" dirty="0" err="1">
                <a:solidFill>
                  <a:srgbClr val="000000"/>
                </a:solidFill>
              </a:rPr>
              <a:t>handins</a:t>
            </a:r>
            <a:br>
              <a:rPr lang="da-DK" sz="2400" b="1" dirty="0">
                <a:solidFill>
                  <a:srgbClr val="000000"/>
                </a:solidFill>
              </a:rPr>
            </a:br>
            <a:r>
              <a:rPr lang="da-DK" sz="2400" b="1" dirty="0">
                <a:solidFill>
                  <a:srgbClr val="000000"/>
                </a:solidFill>
              </a:rPr>
              <a:t>1 final </a:t>
            </a:r>
            <a:r>
              <a:rPr lang="da-DK" sz="2400" b="1" dirty="0" err="1">
                <a:solidFill>
                  <a:srgbClr val="000000"/>
                </a:solidFill>
              </a:rPr>
              <a:t>project</a:t>
            </a:r>
            <a:r>
              <a:rPr lang="da-DK" sz="2400" b="1" dirty="0">
                <a:solidFill>
                  <a:srgbClr val="000000"/>
                </a:solidFill>
              </a:rPr>
              <a:t> (last 1 </a:t>
            </a:r>
            <a:r>
              <a:rPr lang="da-DK" sz="2400" b="1" dirty="0" err="1">
                <a:solidFill>
                  <a:srgbClr val="000000"/>
                </a:solidFill>
              </a:rPr>
              <a:t>month</a:t>
            </a:r>
            <a:r>
              <a:rPr lang="da-DK" sz="2400" b="1" dirty="0">
                <a:solidFill>
                  <a:srgbClr val="000000"/>
                </a:solidFill>
              </a:rPr>
              <a:t>)</a:t>
            </a:r>
            <a:endParaRPr lang="en-US" sz="2400" b="1" dirty="0">
              <a:solidFill>
                <a:srgbClr val="000000"/>
              </a:solidFill>
            </a:endParaRPr>
          </a:p>
        </p:txBody>
      </p:sp>
    </p:spTree>
    <p:extLst>
      <p:ext uri="{BB962C8B-B14F-4D97-AF65-F5344CB8AC3E}">
        <p14:creationId xmlns:p14="http://schemas.microsoft.com/office/powerpoint/2010/main" val="1365941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dirty="0"/>
              <a:t>Python created by </a:t>
            </a:r>
            <a:r>
              <a:rPr lang="da-DK" dirty="0"/>
              <a:t>Guido van </a:t>
            </a:r>
            <a:r>
              <a:rPr lang="da-DK" dirty="0" err="1"/>
              <a:t>Rossum</a:t>
            </a:r>
            <a:r>
              <a:rPr lang="da-DK" dirty="0"/>
              <a:t> in 1989, </a:t>
            </a:r>
            <a:r>
              <a:rPr lang="da-DK" dirty="0" err="1"/>
              <a:t>first</a:t>
            </a:r>
            <a:r>
              <a:rPr lang="da-DK" dirty="0"/>
              <a:t> </a:t>
            </a:r>
            <a:r>
              <a:rPr lang="da-DK" dirty="0" err="1"/>
              <a:t>release</a:t>
            </a:r>
            <a:r>
              <a:rPr lang="da-DK" dirty="0"/>
              <a:t> 0.9.0 1991</a:t>
            </a:r>
            <a:endParaRPr lang="en-US" dirty="0"/>
          </a:p>
          <a:p>
            <a:r>
              <a:rPr lang="en-US" dirty="0"/>
              <a:t>Python 2 </a:t>
            </a:r>
            <a:r>
              <a:rPr lang="en-US" dirty="0">
                <a:sym typeface="Wingdings" panose="05000000000000000000" pitchFamily="2" charset="2"/>
              </a:rPr>
              <a:t> Python 3 (clean up of Python 2 language)</a:t>
            </a:r>
          </a:p>
          <a:p>
            <a:pPr lvl="1"/>
            <a:r>
              <a:rPr lang="en-US" dirty="0">
                <a:sym typeface="Wingdings" panose="05000000000000000000" pitchFamily="2" charset="2"/>
              </a:rPr>
              <a:t>Python 2 – version 2.0 released 2000, </a:t>
            </a:r>
            <a:r>
              <a:rPr lang="en-US" dirty="0"/>
              <a:t>final version 2.7 released mid-2010</a:t>
            </a:r>
            <a:endParaRPr lang="en-US" dirty="0">
              <a:sym typeface="Wingdings" panose="05000000000000000000" pitchFamily="2" charset="2"/>
            </a:endParaRPr>
          </a:p>
          <a:p>
            <a:pPr lvl="1"/>
            <a:r>
              <a:rPr lang="en-US" dirty="0">
                <a:sym typeface="Wingdings" panose="05000000000000000000" pitchFamily="2" charset="2"/>
              </a:rPr>
              <a:t>Python 3 – released 2008, current release 3.12.1</a:t>
            </a:r>
          </a:p>
          <a:p>
            <a:r>
              <a:rPr lang="en-US" dirty="0">
                <a:sym typeface="Wingdings" panose="05000000000000000000" pitchFamily="2" charset="2"/>
              </a:rPr>
              <a:t>Python 3 is </a:t>
            </a:r>
            <a:r>
              <a:rPr lang="en-US" i="1" dirty="0">
                <a:sym typeface="Wingdings" panose="05000000000000000000" pitchFamily="2" charset="2"/>
              </a:rPr>
              <a:t>not </a:t>
            </a:r>
            <a:r>
              <a:rPr lang="en-US" dirty="0">
                <a:sym typeface="Wingdings" panose="05000000000000000000" pitchFamily="2" charset="2"/>
              </a:rPr>
              <a:t>backward compatible, libraries incompatible</a:t>
            </a:r>
          </a:p>
          <a:p>
            <a:pPr marL="0" indent="0">
              <a:buNone/>
            </a:pPr>
            <a:endParaRPr lang="en-US"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3720323296"/>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dirty="0"/>
                        <a:t>Python 2</a:t>
                      </a:r>
                    </a:p>
                  </a:txBody>
                  <a:tcPr/>
                </a:tc>
                <a:tc>
                  <a:txBody>
                    <a:bodyPr/>
                    <a:lstStyle/>
                    <a:p>
                      <a:r>
                        <a:rPr lang="en-US" dirty="0"/>
                        <a:t>Python 3</a:t>
                      </a:r>
                    </a:p>
                  </a:txBody>
                  <a:tcPr/>
                </a:tc>
                <a:extLst>
                  <a:ext uri="{0D108BD9-81ED-4DB2-BD59-A6C34878D82A}">
                    <a16:rowId xmlns:a16="http://schemas.microsoft.com/office/drawing/2014/main" val="4080971556"/>
                  </a:ext>
                </a:extLst>
              </a:tr>
              <a:tr h="370840">
                <a:tc>
                  <a:txBody>
                    <a:bodyPr/>
                    <a:lstStyle/>
                    <a:p>
                      <a:r>
                        <a:rPr lang="en-US" dirty="0"/>
                        <a:t>print 42</a:t>
                      </a:r>
                    </a:p>
                  </a:txBody>
                  <a:tcPr/>
                </a:tc>
                <a:tc>
                  <a:txBody>
                    <a:bodyPr/>
                    <a:lstStyle/>
                    <a:p>
                      <a:r>
                        <a:rPr lang="en-US" dirty="0"/>
                        <a:t>print(42)</a:t>
                      </a:r>
                    </a:p>
                  </a:txBody>
                  <a:tcPr/>
                </a:tc>
                <a:extLst>
                  <a:ext uri="{0D108BD9-81ED-4DB2-BD59-A6C34878D82A}">
                    <a16:rowId xmlns:a16="http://schemas.microsoft.com/office/drawing/2014/main" val="681629184"/>
                  </a:ext>
                </a:extLst>
              </a:tr>
              <a:tr h="370840">
                <a:tc>
                  <a:txBody>
                    <a:bodyPr/>
                    <a:lstStyle/>
                    <a:p>
                      <a:r>
                        <a:rPr lang="en-US" dirty="0" err="1"/>
                        <a:t>int</a:t>
                      </a:r>
                      <a:r>
                        <a:rPr lang="en-US" baseline="0" dirty="0"/>
                        <a:t> = C long (32 bits)</a:t>
                      </a:r>
                      <a:endParaRPr lang="en-US" dirty="0"/>
                    </a:p>
                  </a:txBody>
                  <a:tcPr/>
                </a:tc>
                <a:tc>
                  <a:txBody>
                    <a:bodyPr/>
                    <a:lstStyle/>
                    <a:p>
                      <a:r>
                        <a:rPr lang="en-US" dirty="0" err="1"/>
                        <a:t>int</a:t>
                      </a:r>
                      <a:r>
                        <a:rPr lang="en-US" dirty="0"/>
                        <a:t> = arbitrary number of digits (=</a:t>
                      </a:r>
                      <a:r>
                        <a:rPr lang="en-US" baseline="0" dirty="0"/>
                        <a:t> named “long” in Python 2)</a:t>
                      </a:r>
                      <a:endParaRPr lang="en-US" dirty="0"/>
                    </a:p>
                  </a:txBody>
                  <a:tcPr/>
                </a:tc>
                <a:extLst>
                  <a:ext uri="{0D108BD9-81ED-4DB2-BD59-A6C34878D82A}">
                    <a16:rowId xmlns:a16="http://schemas.microsoft.com/office/drawing/2014/main" val="4031363301"/>
                  </a:ext>
                </a:extLst>
              </a:tr>
              <a:tr h="370840">
                <a:tc>
                  <a:txBody>
                    <a:bodyPr/>
                    <a:lstStyle/>
                    <a:p>
                      <a:r>
                        <a:rPr lang="en-US" dirty="0"/>
                        <a:t>7/3 </a:t>
                      </a:r>
                      <a:r>
                        <a:rPr lang="en-US" dirty="0">
                          <a:sym typeface="Wingdings" panose="05000000000000000000" pitchFamily="2" charset="2"/>
                        </a:rPr>
                        <a:t> 2   returns “</a:t>
                      </a:r>
                      <a:r>
                        <a:rPr lang="en-US" dirty="0" err="1">
                          <a:sym typeface="Wingdings" panose="05000000000000000000" pitchFamily="2" charset="2"/>
                        </a:rPr>
                        <a:t>int</a:t>
                      </a:r>
                      <a:r>
                        <a:rPr lang="en-US" dirty="0">
                          <a:sym typeface="Wingdings" panose="05000000000000000000" pitchFamily="2" charset="2"/>
                        </a:rPr>
                        <a:t>”</a:t>
                      </a:r>
                      <a:endParaRPr lang="en-US" dirty="0"/>
                    </a:p>
                  </a:txBody>
                  <a:tcPr/>
                </a:tc>
                <a:tc>
                  <a:txBody>
                    <a:bodyPr/>
                    <a:lstStyle/>
                    <a:p>
                      <a:r>
                        <a:rPr lang="en-US" dirty="0"/>
                        <a:t>7/3 </a:t>
                      </a:r>
                      <a:r>
                        <a:rPr lang="en-US" dirty="0">
                          <a:sym typeface="Wingdings" panose="05000000000000000000" pitchFamily="2" charset="2"/>
                        </a:rPr>
                        <a:t> 2.333...</a:t>
                      </a:r>
                      <a:r>
                        <a:rPr lang="en-US" baseline="0" dirty="0">
                          <a:sym typeface="Wingdings" panose="05000000000000000000" pitchFamily="2" charset="2"/>
                        </a:rPr>
                        <a:t>   returns “float”</a:t>
                      </a:r>
                      <a:endParaRPr lang="en-US" dirty="0"/>
                    </a:p>
                  </a:txBody>
                  <a:tcPr/>
                </a:tc>
                <a:extLst>
                  <a:ext uri="{0D108BD9-81ED-4DB2-BD59-A6C34878D82A}">
                    <a16:rowId xmlns:a16="http://schemas.microsoft.com/office/drawing/2014/main" val="3832188166"/>
                  </a:ext>
                </a:extLst>
              </a:tr>
              <a:tr h="370840">
                <a:tc>
                  <a:txBody>
                    <a:bodyPr/>
                    <a:lstStyle/>
                    <a:p>
                      <a:r>
                        <a:rPr lang="en-US" dirty="0"/>
                        <a:t>range()</a:t>
                      </a:r>
                      <a:r>
                        <a:rPr lang="en-US" baseline="0" dirty="0"/>
                        <a:t>   returns </a:t>
                      </a:r>
                      <a:r>
                        <a:rPr lang="en-US" dirty="0"/>
                        <a:t>list (memory</a:t>
                      </a:r>
                      <a:r>
                        <a:rPr lang="en-US" baseline="0" dirty="0"/>
                        <a:t> intensive)</a:t>
                      </a:r>
                      <a:endParaRPr lang="en-US" i="1" dirty="0"/>
                    </a:p>
                  </a:txBody>
                  <a:tcPr/>
                </a:tc>
                <a:tc>
                  <a:txBody>
                    <a:bodyPr/>
                    <a:lstStyle/>
                    <a:p>
                      <a:r>
                        <a:rPr lang="en-US" dirty="0"/>
                        <a:t>range()   returns iterator (memory efficient; </a:t>
                      </a:r>
                      <a:r>
                        <a:rPr lang="en-US" dirty="0" err="1"/>
                        <a:t>xrange</a:t>
                      </a:r>
                      <a:r>
                        <a:rPr lang="en-US"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dirty="0">
                <a:solidFill>
                  <a:schemeClr val="tx1">
                    <a:lumMod val="75000"/>
                    <a:lumOff val="25000"/>
                  </a:schemeClr>
                </a:solidFill>
                <a:hlinkClick r:id="rId3"/>
              </a:rPr>
              <a:t>100th episode of Talk Python To Me: </a:t>
            </a:r>
            <a:r>
              <a:rPr lang="en-US" b="1" dirty="0">
                <a:solidFill>
                  <a:schemeClr val="tx1">
                    <a:lumMod val="75000"/>
                    <a:lumOff val="25000"/>
                  </a:schemeClr>
                </a:solidFill>
                <a:hlinkClick r:id="rId3"/>
              </a:rPr>
              <a:t>Python past, present, and future with Guido van Rossum</a:t>
            </a:r>
            <a:endParaRPr lang="en-US" b="1"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DA7887-370D-488F-945C-6F146A2FC894}"/>
              </a:ext>
            </a:extLst>
          </p:cNvPr>
          <p:cNvPicPr>
            <a:picLocks noChangeAspect="1"/>
          </p:cNvPicPr>
          <p:nvPr/>
        </p:nvPicPr>
        <p:blipFill>
          <a:blip r:embed="rId2"/>
          <a:stretch>
            <a:fillRect/>
          </a:stretch>
        </p:blipFill>
        <p:spPr>
          <a:xfrm>
            <a:off x="3338744" y="279399"/>
            <a:ext cx="8607678" cy="6402109"/>
          </a:xfrm>
          <a:prstGeom prst="rect">
            <a:avLst/>
          </a:prstGeom>
          <a:ln>
            <a:solidFill>
              <a:schemeClr val="tx1"/>
            </a:solidFill>
          </a:ln>
        </p:spPr>
      </p:pic>
      <p:sp>
        <p:nvSpPr>
          <p:cNvPr id="2" name="Title 1"/>
          <p:cNvSpPr>
            <a:spLocks noGrp="1"/>
          </p:cNvSpPr>
          <p:nvPr>
            <p:ph type="title"/>
          </p:nvPr>
        </p:nvSpPr>
        <p:spPr>
          <a:xfrm>
            <a:off x="1" y="2847023"/>
            <a:ext cx="3451984" cy="1325563"/>
          </a:xfrm>
        </p:spPr>
        <p:txBody>
          <a:bodyPr/>
          <a:lstStyle/>
          <a:p>
            <a:pPr algn="ctr"/>
            <a:r>
              <a:rPr lang="da-DK" dirty="0"/>
              <a:t>Python.org</a:t>
            </a:r>
            <a:endParaRPr lang="en-US" dirty="0"/>
          </a:p>
        </p:txBody>
      </p:sp>
      <p:sp>
        <p:nvSpPr>
          <p:cNvPr id="5" name="Down Arrow 4"/>
          <p:cNvSpPr/>
          <p:nvPr/>
        </p:nvSpPr>
        <p:spPr>
          <a:xfrm rot="7410881">
            <a:off x="6654898" y="1162012"/>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Download Python and IDLE</a:t>
            </a:r>
          </a:p>
        </p:txBody>
      </p:sp>
      <p:sp>
        <p:nvSpPr>
          <p:cNvPr id="6" name="Down Arrow 5"/>
          <p:cNvSpPr/>
          <p:nvPr/>
        </p:nvSpPr>
        <p:spPr>
          <a:xfrm rot="7410881">
            <a:off x="9329649" y="-19632"/>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+500.000 Python packages</a:t>
            </a:r>
          </a:p>
        </p:txBody>
      </p:sp>
      <p:sp>
        <p:nvSpPr>
          <p:cNvPr id="7" name="Down Arrow 6"/>
          <p:cNvSpPr/>
          <p:nvPr/>
        </p:nvSpPr>
        <p:spPr>
          <a:xfrm rot="7279423">
            <a:off x="7470410" y="195181"/>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E842E3-F547-47A0-8554-6473D54398B7}"/>
              </a:ext>
            </a:extLst>
          </p:cNvPr>
          <p:cNvPicPr>
            <a:picLocks noChangeAspect="1"/>
          </p:cNvPicPr>
          <p:nvPr/>
        </p:nvPicPr>
        <p:blipFill rotWithShape="1">
          <a:blip r:embed="rId2"/>
          <a:srcRect l="24695" t="15715" r="1785" b="6755"/>
          <a:stretch/>
        </p:blipFill>
        <p:spPr>
          <a:xfrm>
            <a:off x="302844" y="1429136"/>
            <a:ext cx="6913143" cy="4100807"/>
          </a:xfrm>
          <a:prstGeom prst="rect">
            <a:avLst/>
          </a:prstGeom>
        </p:spPr>
      </p:pic>
      <p:pic>
        <p:nvPicPr>
          <p:cNvPr id="7" name="Picture 6">
            <a:extLst>
              <a:ext uri="{FF2B5EF4-FFF2-40B4-BE49-F238E27FC236}">
                <a16:creationId xmlns:a16="http://schemas.microsoft.com/office/drawing/2014/main" id="{A66F767F-8ADF-46BB-A20E-D949FFFB523E}"/>
              </a:ext>
            </a:extLst>
          </p:cNvPr>
          <p:cNvPicPr>
            <a:picLocks noChangeAspect="1"/>
          </p:cNvPicPr>
          <p:nvPr/>
        </p:nvPicPr>
        <p:blipFill>
          <a:blip r:embed="rId3"/>
          <a:stretch>
            <a:fillRect/>
          </a:stretch>
        </p:blipFill>
        <p:spPr>
          <a:xfrm>
            <a:off x="6517330" y="3257266"/>
            <a:ext cx="5554552" cy="3429922"/>
          </a:xfrm>
          <a:prstGeom prst="rect">
            <a:avLst/>
          </a:prstGeom>
          <a:ln>
            <a:solidFill>
              <a:schemeClr val="tx1"/>
            </a:solidFill>
          </a:ln>
        </p:spPr>
      </p:pic>
      <p:sp>
        <p:nvSpPr>
          <p:cNvPr id="2" name="Title 1"/>
          <p:cNvSpPr>
            <a:spLocks noGrp="1"/>
          </p:cNvSpPr>
          <p:nvPr>
            <p:ph type="title"/>
          </p:nvPr>
        </p:nvSpPr>
        <p:spPr/>
        <p:txBody>
          <a:bodyPr/>
          <a:lstStyle/>
          <a:p>
            <a:r>
              <a:rPr lang="da-DK" dirty="0" err="1"/>
              <a:t>Installing</a:t>
            </a:r>
            <a:r>
              <a:rPr lang="da-DK" dirty="0"/>
              <a:t> </a:t>
            </a:r>
            <a:r>
              <a:rPr lang="da-DK" dirty="0" err="1"/>
              <a:t>Python</a:t>
            </a:r>
            <a:endParaRPr lang="en-US" dirty="0"/>
          </a:p>
        </p:txBody>
      </p:sp>
      <p:sp>
        <p:nvSpPr>
          <p:cNvPr id="9" name="Oval 8"/>
          <p:cNvSpPr/>
          <p:nvPr/>
        </p:nvSpPr>
        <p:spPr>
          <a:xfrm>
            <a:off x="2049172" y="25097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1</a:t>
            </a:r>
            <a:endParaRPr lang="en-US" sz="1100" dirty="0">
              <a:solidFill>
                <a:srgbClr val="C00000"/>
              </a:solidFill>
            </a:endParaRPr>
          </a:p>
        </p:txBody>
      </p:sp>
      <p:sp>
        <p:nvSpPr>
          <p:cNvPr id="10" name="Oval 9"/>
          <p:cNvSpPr/>
          <p:nvPr/>
        </p:nvSpPr>
        <p:spPr>
          <a:xfrm>
            <a:off x="1304693" y="2644637"/>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987870" y="332306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2</a:t>
            </a:r>
            <a:endParaRPr lang="en-US" sz="1100" dirty="0">
              <a:solidFill>
                <a:srgbClr val="C00000"/>
              </a:solidFill>
            </a:endParaRPr>
          </a:p>
        </p:txBody>
      </p:sp>
      <p:sp>
        <p:nvSpPr>
          <p:cNvPr id="12" name="Oval 11"/>
          <p:cNvSpPr/>
          <p:nvPr/>
        </p:nvSpPr>
        <p:spPr>
          <a:xfrm>
            <a:off x="3010830" y="3402474"/>
            <a:ext cx="1059644"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81364" y="6394718"/>
            <a:ext cx="1610292" cy="2075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75284" y="4409379"/>
            <a:ext cx="3369296" cy="7650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91656" y="62755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3</a:t>
            </a:r>
            <a:endParaRPr lang="en-US" sz="1100" dirty="0">
              <a:solidFill>
                <a:srgbClr val="C00000"/>
              </a:solidFill>
            </a:endParaRPr>
          </a:p>
        </p:txBody>
      </p:sp>
      <p:sp>
        <p:nvSpPr>
          <p:cNvPr id="20" name="Oval 19"/>
          <p:cNvSpPr/>
          <p:nvPr/>
        </p:nvSpPr>
        <p:spPr>
          <a:xfrm>
            <a:off x="11132342" y="4431842"/>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4</a:t>
            </a:r>
            <a:endParaRPr lang="en-US" sz="1100" dirty="0">
              <a:solidFill>
                <a:srgbClr val="C00000"/>
              </a:solidFill>
            </a:endParaRPr>
          </a:p>
        </p:txBody>
      </p:sp>
      <p:sp>
        <p:nvSpPr>
          <p:cNvPr id="21" name="Down Arrow 20"/>
          <p:cNvSpPr/>
          <p:nvPr/>
        </p:nvSpPr>
        <p:spPr>
          <a:xfrm rot="16200000">
            <a:off x="6843805" y="5810745"/>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Running the Python Interpreter from a terminal</a:t>
            </a:r>
          </a:p>
        </p:txBody>
      </p:sp>
      <p:sp>
        <p:nvSpPr>
          <p:cNvPr id="3" name="Content Placeholder 2"/>
          <p:cNvSpPr>
            <a:spLocks noGrp="1"/>
          </p:cNvSpPr>
          <p:nvPr>
            <p:ph idx="1"/>
          </p:nvPr>
        </p:nvSpPr>
        <p:spPr>
          <a:xfrm>
            <a:off x="838200" y="1825625"/>
            <a:ext cx="4033838" cy="4946964"/>
          </a:xfrm>
        </p:spPr>
        <p:txBody>
          <a:bodyPr>
            <a:normAutofit/>
          </a:bodyPr>
          <a:lstStyle/>
          <a:p>
            <a:r>
              <a:rPr lang="en-US" sz="2400" dirty="0"/>
              <a:t>Open Command Prompt</a:t>
            </a:r>
            <a:br>
              <a:rPr lang="en-US" sz="2400" dirty="0"/>
            </a:br>
            <a:r>
              <a:rPr lang="en-US" sz="2400" dirty="0"/>
              <a:t>(Windows-key + </a:t>
            </a:r>
            <a:r>
              <a:rPr lang="en-US" sz="2400" dirty="0" err="1"/>
              <a:t>cmd</a:t>
            </a:r>
            <a:r>
              <a:rPr lang="en-US" sz="2400" dirty="0"/>
              <a:t>)</a:t>
            </a:r>
          </a:p>
          <a:p>
            <a:r>
              <a:rPr lang="en-US" sz="2400" dirty="0"/>
              <a:t>Type “python” + return</a:t>
            </a:r>
          </a:p>
          <a:p>
            <a:r>
              <a:rPr lang="en-US" sz="2400" dirty="0"/>
              <a:t>Start executing</a:t>
            </a:r>
            <a:br>
              <a:rPr lang="en-US" sz="2400" dirty="0"/>
            </a:br>
            <a:r>
              <a:rPr lang="en-US" sz="2400" dirty="0"/>
              <a:t>Python statements</a:t>
            </a:r>
          </a:p>
          <a:p>
            <a:endParaRPr lang="en-US" sz="2400" dirty="0"/>
          </a:p>
          <a:p>
            <a:r>
              <a:rPr lang="en-US" sz="2400" dirty="0"/>
              <a:t>To exit shell:</a:t>
            </a:r>
            <a:br>
              <a:rPr lang="en-US" sz="2400" dirty="0"/>
            </a:br>
            <a:r>
              <a:rPr lang="en-US" sz="2400" dirty="0"/>
              <a:t>Ctrl-Z + return </a:t>
            </a:r>
            <a:r>
              <a:rPr lang="en-US" sz="2400" i="1" dirty="0"/>
              <a:t>or</a:t>
            </a:r>
            <a:br>
              <a:rPr lang="en-US" sz="2400" dirty="0"/>
            </a:br>
            <a:r>
              <a:rPr lang="en-US" sz="2400" dirty="0"/>
              <a:t>exit() + return </a:t>
            </a:r>
          </a:p>
          <a:p>
            <a:endParaRPr lang="en-US" sz="2400" dirty="0"/>
          </a:p>
          <a:p>
            <a:r>
              <a:rPr lang="en-US" sz="2400" dirty="0"/>
              <a:t>Note: Sometimes “python” is installed as “python3”</a:t>
            </a:r>
          </a:p>
        </p:txBody>
      </p:sp>
      <p:pic>
        <p:nvPicPr>
          <p:cNvPr id="5" name="Picture 4"/>
          <p:cNvPicPr>
            <a:picLocks noChangeAspect="1"/>
          </p:cNvPicPr>
          <p:nvPr/>
        </p:nvPicPr>
        <p:blipFill>
          <a:blip r:embed="rId3"/>
          <a:stretch>
            <a:fillRect/>
          </a:stretch>
        </p:blipFill>
        <p:spPr>
          <a:xfrm>
            <a:off x="6096000" y="1572589"/>
            <a:ext cx="5905060" cy="3355546"/>
          </a:xfrm>
          <a:prstGeom prst="rect">
            <a:avLst/>
          </a:prstGeom>
        </p:spPr>
      </p:pic>
      <p:pic>
        <p:nvPicPr>
          <p:cNvPr id="6" name="Picture 5"/>
          <p:cNvPicPr>
            <a:picLocks noChangeAspect="1"/>
          </p:cNvPicPr>
          <p:nvPr/>
        </p:nvPicPr>
        <p:blipFill>
          <a:blip r:embed="rId4"/>
          <a:stretch>
            <a:fillRect/>
          </a:stretch>
        </p:blipFill>
        <p:spPr>
          <a:xfrm>
            <a:off x="5681316" y="2270219"/>
            <a:ext cx="5905060" cy="3355546"/>
          </a:xfrm>
          <a:prstGeom prst="rect">
            <a:avLst/>
          </a:prstGeom>
        </p:spPr>
      </p:pic>
      <p:pic>
        <p:nvPicPr>
          <p:cNvPr id="7" name="Picture 6"/>
          <p:cNvPicPr>
            <a:picLocks noChangeAspect="1"/>
          </p:cNvPicPr>
          <p:nvPr/>
        </p:nvPicPr>
        <p:blipFill>
          <a:blip r:embed="rId5"/>
          <a:stretch>
            <a:fillRect/>
          </a:stretch>
        </p:blipFill>
        <p:spPr>
          <a:xfrm>
            <a:off x="5183922" y="3232139"/>
            <a:ext cx="5905060" cy="3355546"/>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IPython</a:t>
            </a:r>
            <a:r>
              <a:rPr lang="en-US" dirty="0"/>
              <a:t> – </a:t>
            </a:r>
            <a:br>
              <a:rPr lang="en-US" dirty="0"/>
            </a:br>
            <a:r>
              <a:rPr lang="en-US" dirty="0"/>
              <a:t>			</a:t>
            </a:r>
            <a:r>
              <a:rPr lang="en-US" sz="3600" dirty="0"/>
              <a:t>A more powerful interactive Python shell</a:t>
            </a:r>
          </a:p>
        </p:txBody>
      </p:sp>
      <p:sp>
        <p:nvSpPr>
          <p:cNvPr id="3" name="Content Placeholder 2"/>
          <p:cNvSpPr>
            <a:spLocks noGrp="1"/>
          </p:cNvSpPr>
          <p:nvPr>
            <p:ph idx="1"/>
          </p:nvPr>
        </p:nvSpPr>
        <p:spPr>
          <a:xfrm>
            <a:off x="491920" y="2231188"/>
            <a:ext cx="3968320" cy="4148120"/>
          </a:xfrm>
        </p:spPr>
        <p:txBody>
          <a:bodyPr>
            <a:normAutofit lnSpcReduction="10000"/>
          </a:bodyPr>
          <a:lstStyle/>
          <a:p>
            <a:r>
              <a:rPr lang="en-US" sz="2400" dirty="0"/>
              <a:t>Open Command Prompt</a:t>
            </a:r>
          </a:p>
          <a:p>
            <a:r>
              <a:rPr lang="en-US" sz="2400" dirty="0"/>
              <a:t>Execute:</a:t>
            </a:r>
          </a:p>
          <a:p>
            <a:pPr marL="0" indent="0">
              <a:buNone/>
            </a:pPr>
            <a:r>
              <a:rPr lang="en-US" sz="1800" dirty="0"/>
              <a:t>	</a:t>
            </a:r>
            <a:r>
              <a:rPr lang="en-US" sz="1800" dirty="0">
                <a:latin typeface="Courier New" panose="02070309020205020404" pitchFamily="49" charset="0"/>
                <a:cs typeface="Courier New" panose="02070309020205020404" pitchFamily="49" charset="0"/>
              </a:rPr>
              <a:t>pip install </a:t>
            </a:r>
            <a:r>
              <a:rPr lang="en-US" sz="1800" dirty="0" err="1">
                <a:latin typeface="Courier New" panose="02070309020205020404" pitchFamily="49" charset="0"/>
                <a:cs typeface="Courier New" panose="02070309020205020404" pitchFamily="49" charset="0"/>
              </a:rPr>
              <a:t>ipython</a:t>
            </a:r>
            <a:endParaRPr lang="en-US" sz="1800" dirty="0"/>
          </a:p>
          <a:p>
            <a:r>
              <a:rPr lang="en-US" sz="2400" dirty="0"/>
              <a:t>Start </a:t>
            </a:r>
            <a:r>
              <a:rPr lang="en-US" sz="2400" dirty="0" err="1"/>
              <a:t>IPython</a:t>
            </a:r>
            <a:endParaRPr lang="en-US" sz="2400" dirty="0"/>
          </a:p>
          <a:p>
            <a:pPr marL="0" indent="0">
              <a:buNone/>
            </a:pPr>
            <a:r>
              <a:rPr lang="en-US" sz="1800" dirty="0"/>
              <a:t>	</a:t>
            </a:r>
            <a:r>
              <a:rPr lang="en-US" sz="1800" dirty="0" err="1">
                <a:latin typeface="Courier New" panose="02070309020205020404" pitchFamily="49" charset="0"/>
                <a:cs typeface="Courier New" panose="02070309020205020404" pitchFamily="49" charset="0"/>
              </a:rPr>
              <a:t>ipython</a:t>
            </a:r>
            <a:endParaRPr lang="en-US" sz="1800" dirty="0">
              <a:latin typeface="Courier New" panose="02070309020205020404" pitchFamily="49" charset="0"/>
              <a:cs typeface="Courier New" panose="02070309020205020404" pitchFamily="49" charset="0"/>
            </a:endParaRPr>
          </a:p>
          <a:p>
            <a:pPr marL="0" indent="0">
              <a:buNone/>
            </a:pPr>
            <a:endParaRPr lang="en-US" sz="1800" dirty="0"/>
          </a:p>
          <a:p>
            <a:pPr marL="0" indent="0">
              <a:buNone/>
            </a:pPr>
            <a:endParaRPr lang="en-US" sz="1800" dirty="0"/>
          </a:p>
          <a:p>
            <a:r>
              <a:rPr lang="en-US" sz="2400" dirty="0"/>
              <a:t>pip = the Python package manager</a:t>
            </a:r>
          </a:p>
          <a:p>
            <a:r>
              <a:rPr lang="en-US" sz="2400" dirty="0"/>
              <a:t>Note</a:t>
            </a:r>
            <a:r>
              <a:rPr lang="en-US" sz="2400" b="1" dirty="0"/>
              <a:t>: </a:t>
            </a:r>
            <a:r>
              <a:rPr lang="en-US" sz="2400" dirty="0"/>
              <a:t> Sometimes “pip” is installed as “pip3”</a:t>
            </a:r>
          </a:p>
          <a:p>
            <a:pPr marL="0" indent="0" algn="ctr">
              <a:buNone/>
            </a:pPr>
            <a:endParaRPr lang="en-US" sz="24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5589784" y="1973879"/>
            <a:ext cx="6393501" cy="3633102"/>
          </a:xfrm>
          <a:prstGeom prst="rect">
            <a:avLst/>
          </a:prstGeom>
        </p:spPr>
      </p:pic>
      <p:pic>
        <p:nvPicPr>
          <p:cNvPr id="5" name="Picture 4"/>
          <p:cNvPicPr>
            <a:picLocks noChangeAspect="1"/>
          </p:cNvPicPr>
          <p:nvPr/>
        </p:nvPicPr>
        <p:blipFill>
          <a:blip r:embed="rId4"/>
          <a:stretch>
            <a:fillRect/>
          </a:stretch>
        </p:blipFill>
        <p:spPr>
          <a:xfrm>
            <a:off x="5233067" y="2818804"/>
            <a:ext cx="6393501" cy="3633102"/>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Primary</a:t>
            </a:r>
            <a:r>
              <a:rPr lang="da-DK" dirty="0"/>
              <a:t> Education?</a:t>
            </a:r>
            <a:endParaRPr lang="en-US" dirty="0"/>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da-DK" dirty="0" err="1"/>
              <a:t>Mathematics</a:t>
            </a:r>
            <a:endParaRPr lang="da-DK" dirty="0"/>
          </a:p>
          <a:p>
            <a:pPr marL="514350" indent="-514350">
              <a:buFont typeface="+mj-lt"/>
              <a:buAutoNum type="alphaLcParenR"/>
            </a:pPr>
            <a:r>
              <a:rPr lang="da-DK" dirty="0" err="1"/>
              <a:t>Mathematics-Economics</a:t>
            </a:r>
            <a:endParaRPr lang="da-DK" dirty="0"/>
          </a:p>
          <a:p>
            <a:pPr marL="514350" indent="-514350">
              <a:buFont typeface="+mj-lt"/>
              <a:buAutoNum type="alphaLcParenR"/>
            </a:pPr>
            <a:r>
              <a:rPr lang="da-DK" dirty="0"/>
              <a:t>Data Science</a:t>
            </a:r>
          </a:p>
          <a:p>
            <a:pPr marL="514350" indent="-514350">
              <a:buFont typeface="+mj-lt"/>
              <a:buAutoNum type="alphaLcParenR"/>
            </a:pPr>
            <a:r>
              <a:rPr lang="da-DK" dirty="0" err="1"/>
              <a:t>Chemestry</a:t>
            </a:r>
            <a:r>
              <a:rPr lang="da-DK" dirty="0"/>
              <a:t> </a:t>
            </a:r>
          </a:p>
          <a:p>
            <a:pPr marL="514350" indent="-514350">
              <a:buFont typeface="+mj-lt"/>
              <a:buAutoNum type="alphaLcParenR"/>
            </a:pPr>
            <a:r>
              <a:rPr lang="da-DK" dirty="0" err="1"/>
              <a:t>Physics</a:t>
            </a:r>
            <a:endParaRPr lang="da-DK" dirty="0"/>
          </a:p>
          <a:p>
            <a:pPr marL="514350" indent="-514350">
              <a:buFont typeface="+mj-lt"/>
              <a:buAutoNum type="alphaLcParenR"/>
            </a:pPr>
            <a:r>
              <a:rPr lang="da-DK" dirty="0" err="1"/>
              <a:t>Other</a:t>
            </a:r>
            <a:r>
              <a:rPr lang="da-DK" dirty="0"/>
              <a:t> Science-Technology</a:t>
            </a:r>
          </a:p>
          <a:p>
            <a:pPr marL="514350" indent="-514350">
              <a:buFont typeface="+mj-lt"/>
              <a:buAutoNum type="alphaLcParenR"/>
            </a:pPr>
            <a:r>
              <a:rPr lang="da-DK" dirty="0" err="1"/>
              <a:t>Other</a:t>
            </a:r>
            <a:endParaRPr lang="en-US" dirty="0"/>
          </a:p>
        </p:txBody>
      </p:sp>
    </p:spTree>
    <p:extLst>
      <p:ext uri="{BB962C8B-B14F-4D97-AF65-F5344CB8AC3E}">
        <p14:creationId xmlns:p14="http://schemas.microsoft.com/office/powerpoint/2010/main" val="1680076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t>
            </a:r>
            <a:r>
              <a:rPr lang="en-US" dirty="0" err="1"/>
              <a:t>usefull</a:t>
            </a:r>
            <a:r>
              <a:rPr lang="en-US"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dirty="0"/>
              <a:t>Try installing some more Python packages:</a:t>
            </a:r>
          </a:p>
          <a:p>
            <a:endParaRPr lang="en-US" sz="2400" dirty="0"/>
          </a:p>
          <a:p>
            <a:pPr marL="0" indent="0">
              <a:buNone/>
              <a:tabLst>
                <a:tab pos="536575" algn="l"/>
              </a:tabLst>
            </a:pPr>
            <a:r>
              <a:rPr lang="en-US" sz="24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numpy</a:t>
            </a:r>
            <a:r>
              <a:rPr lang="en-US" sz="2000" dirty="0">
                <a:latin typeface="Courier New" panose="02070309020205020404" pitchFamily="49" charset="0"/>
                <a:cs typeface="Courier New" panose="02070309020205020404" pitchFamily="49" charset="0"/>
              </a:rPr>
              <a:t>		</a:t>
            </a:r>
            <a:r>
              <a:rPr lang="en-US" sz="2000" dirty="0"/>
              <a:t>linear algebra support (N-dimensional arrays)</a:t>
            </a: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scipy</a:t>
            </a:r>
            <a:r>
              <a:rPr lang="en-US" sz="2000" dirty="0">
                <a:latin typeface="Courier New" panose="02070309020205020404" pitchFamily="49" charset="0"/>
                <a:cs typeface="Courier New" panose="02070309020205020404" pitchFamily="49" charset="0"/>
              </a:rPr>
              <a:t>		</a:t>
            </a:r>
            <a:r>
              <a:rPr lang="da-DK" sz="2000" dirty="0" err="1"/>
              <a:t>numerical</a:t>
            </a:r>
            <a:r>
              <a:rPr lang="da-DK" sz="2000" dirty="0"/>
              <a:t> integration and </a:t>
            </a:r>
            <a:r>
              <a:rPr lang="da-DK" sz="2000" dirty="0" err="1"/>
              <a:t>optimization</a:t>
            </a:r>
            <a:endParaRPr lang="en-US" sz="2000" dirty="0">
              <a:latin typeface="Courier New" panose="02070309020205020404" pitchFamily="49" charset="0"/>
              <a:cs typeface="Courier New" panose="02070309020205020404" pitchFamily="49" charset="0"/>
            </a:endParaRP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matplotlib</a:t>
            </a:r>
            <a:r>
              <a:rPr lang="en-US" sz="2000" dirty="0">
                <a:latin typeface="Courier New" panose="02070309020205020404" pitchFamily="49" charset="0"/>
                <a:cs typeface="Courier New" panose="02070309020205020404" pitchFamily="49" charset="0"/>
              </a:rPr>
              <a:t>	</a:t>
            </a:r>
            <a:r>
              <a:rPr lang="da-DK" sz="2000" dirty="0"/>
              <a:t>2D plotting </a:t>
            </a:r>
            <a:r>
              <a:rPr lang="da-DK" sz="2000" dirty="0" err="1"/>
              <a:t>library</a:t>
            </a:r>
            <a:endParaRPr lang="da-DK" sz="2000" dirty="0"/>
          </a:p>
          <a:p>
            <a:pPr marL="0" indent="0">
              <a:buNone/>
              <a:tabLst>
                <a:tab pos="536575" algn="l"/>
              </a:tabLst>
            </a:pPr>
            <a:r>
              <a:rPr lang="en-US" sz="2000" dirty="0">
                <a:latin typeface="Courier New" panose="02070309020205020404" pitchFamily="49" charset="0"/>
                <a:cs typeface="Courier New" panose="02070309020205020404" pitchFamily="49" charset="0"/>
              </a:rPr>
              <a:t>	pip install </a:t>
            </a:r>
            <a:r>
              <a:rPr lang="en-US" sz="2000" dirty="0" err="1">
                <a:latin typeface="Courier New" panose="02070309020205020404" pitchFamily="49" charset="0"/>
                <a:cs typeface="Courier New" panose="02070309020205020404" pitchFamily="49" charset="0"/>
              </a:rPr>
              <a:t>pylint</a:t>
            </a:r>
            <a:r>
              <a:rPr lang="en-US" sz="2000" dirty="0">
                <a:latin typeface="Courier New" panose="02070309020205020404" pitchFamily="49" charset="0"/>
                <a:cs typeface="Courier New" panose="02070309020205020404" pitchFamily="49" charset="0"/>
              </a:rPr>
              <a:t>		</a:t>
            </a:r>
            <a:r>
              <a:rPr lang="en-US" sz="2000" dirty="0"/>
              <a:t>Python source code analyzer enforcing a coding standard</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Notepad (or TextEdit on Mac)</a:t>
            </a:r>
          </a:p>
          <a:p>
            <a:pPr lvl="1"/>
            <a:r>
              <a:rPr lang="en-US" sz="2000" dirty="0"/>
              <a:t>write a simple Python program</a:t>
            </a:r>
          </a:p>
          <a:p>
            <a:pPr lvl="1"/>
            <a:r>
              <a:rPr lang="en-US" sz="2000" dirty="0"/>
              <a:t>save it</a:t>
            </a:r>
          </a:p>
          <a:p>
            <a:r>
              <a:rPr lang="en-US" sz="2400" dirty="0"/>
              <a:t>Open a command prompt</a:t>
            </a:r>
          </a:p>
          <a:p>
            <a:pPr lvl="1"/>
            <a:r>
              <a:rPr lang="en-US" sz="2000" dirty="0"/>
              <a:t>go to folder (using cd)</a:t>
            </a:r>
          </a:p>
          <a:p>
            <a:pPr lvl="1"/>
            <a:r>
              <a:rPr lang="en-US" sz="2000" dirty="0"/>
              <a:t>run the program using</a:t>
            </a:r>
          </a:p>
          <a:p>
            <a:pPr marL="457200" lvl="1" indent="0">
              <a:buNone/>
            </a:pPr>
            <a:r>
              <a:rPr lang="en-US" sz="1600" dirty="0">
                <a:latin typeface="Courier New" panose="02070309020205020404" pitchFamily="49" charset="0"/>
                <a:cs typeface="Courier New" panose="02070309020205020404" pitchFamily="49" charset="0"/>
              </a:rPr>
              <a:t>	python &lt;program name&gt;.</a:t>
            </a:r>
            <a:r>
              <a:rPr lang="en-US" sz="1600" dirty="0" err="1">
                <a:latin typeface="Courier New" panose="02070309020205020404" pitchFamily="49" charset="0"/>
                <a:cs typeface="Courier New" panose="02070309020205020404" pitchFamily="49" charset="0"/>
              </a:rPr>
              <a:t>py</a:t>
            </a:r>
            <a:endParaRPr lang="en-US" sz="1800" dirty="0"/>
          </a:p>
          <a:p>
            <a:pPr lvl="1"/>
            <a:endParaRPr lang="en-US" sz="200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dirty="0"/>
              <a:t>enable</a:t>
            </a:r>
            <a:br>
              <a:rPr lang="en-US" sz="1600" dirty="0"/>
            </a:br>
            <a:r>
              <a:rPr lang="en-US" sz="160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dirty="0"/>
              <a:t>IDLE ships with Python from python.org </a:t>
            </a:r>
          </a:p>
          <a:p>
            <a:r>
              <a:rPr lang="en-US" sz="240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The </a:t>
            </a:r>
            <a:r>
              <a:rPr lang="da-DK" dirty="0" err="1"/>
              <a:t>Python</a:t>
            </a:r>
            <a:r>
              <a:rPr lang="da-DK" dirty="0"/>
              <a:t> </a:t>
            </a:r>
            <a:r>
              <a:rPr lang="da-DK" dirty="0" err="1"/>
              <a:t>Ecosystem</a:t>
            </a:r>
            <a:endParaRPr lang="en-US" dirty="0"/>
          </a:p>
        </p:txBody>
      </p:sp>
      <p:sp>
        <p:nvSpPr>
          <p:cNvPr id="3" name="Content Placeholder 2"/>
          <p:cNvSpPr>
            <a:spLocks noGrp="1"/>
          </p:cNvSpPr>
          <p:nvPr>
            <p:ph idx="1"/>
          </p:nvPr>
        </p:nvSpPr>
        <p:spPr>
          <a:xfrm>
            <a:off x="838200" y="1547447"/>
            <a:ext cx="10515600" cy="5078984"/>
          </a:xfrm>
        </p:spPr>
        <p:txBody>
          <a:bodyPr>
            <a:normAutofit fontScale="55000" lnSpcReduction="20000"/>
          </a:bodyPr>
          <a:lstStyle/>
          <a:p>
            <a:r>
              <a:rPr lang="da-DK" b="1" dirty="0" err="1"/>
              <a:t>Interpreters</a:t>
            </a:r>
            <a:r>
              <a:rPr lang="da-DK" b="1" dirty="0"/>
              <a:t>/compiler </a:t>
            </a:r>
          </a:p>
          <a:p>
            <a:pPr lvl="1"/>
            <a:r>
              <a:rPr lang="da-DK" dirty="0" err="1"/>
              <a:t>CPython</a:t>
            </a:r>
            <a:r>
              <a:rPr lang="da-DK" dirty="0"/>
              <a:t> 	– reference C </a:t>
            </a:r>
            <a:r>
              <a:rPr lang="da-DK" dirty="0" err="1"/>
              <a:t>implementation</a:t>
            </a:r>
            <a:r>
              <a:rPr lang="da-DK" dirty="0"/>
              <a:t> from python.org</a:t>
            </a:r>
          </a:p>
          <a:p>
            <a:pPr lvl="1"/>
            <a:r>
              <a:rPr lang="da-DK" dirty="0" err="1"/>
              <a:t>PyPy</a:t>
            </a:r>
            <a:r>
              <a:rPr lang="da-DK" dirty="0"/>
              <a:t> 	– </a:t>
            </a:r>
            <a:r>
              <a:rPr lang="da-DK" dirty="0" err="1"/>
              <a:t>written</a:t>
            </a:r>
            <a:r>
              <a:rPr lang="da-DK" dirty="0"/>
              <a:t> in </a:t>
            </a:r>
            <a:r>
              <a:rPr lang="da-DK" dirty="0" err="1"/>
              <a:t>RPython</a:t>
            </a:r>
            <a:r>
              <a:rPr lang="da-DK" dirty="0"/>
              <a:t> (a </a:t>
            </a:r>
            <a:r>
              <a:rPr lang="da-DK" dirty="0" err="1"/>
              <a:t>subset</a:t>
            </a:r>
            <a:r>
              <a:rPr lang="da-DK" dirty="0"/>
              <a:t> of </a:t>
            </a:r>
            <a:r>
              <a:rPr lang="da-DK" dirty="0" err="1"/>
              <a:t>Python</a:t>
            </a:r>
            <a:r>
              <a:rPr lang="da-DK" dirty="0"/>
              <a:t>) – faster </a:t>
            </a:r>
            <a:r>
              <a:rPr lang="da-DK" dirty="0" err="1"/>
              <a:t>than</a:t>
            </a:r>
            <a:r>
              <a:rPr lang="da-DK" dirty="0"/>
              <a:t> </a:t>
            </a:r>
            <a:r>
              <a:rPr lang="da-DK" dirty="0" err="1"/>
              <a:t>Cpython</a:t>
            </a:r>
            <a:endParaRPr lang="da-DK" dirty="0"/>
          </a:p>
          <a:p>
            <a:pPr lvl="1"/>
            <a:r>
              <a:rPr lang="da-DK" dirty="0" err="1"/>
              <a:t>Jython</a:t>
            </a:r>
            <a:r>
              <a:rPr lang="da-DK" dirty="0"/>
              <a:t> 	– </a:t>
            </a:r>
            <a:r>
              <a:rPr lang="da-DK" dirty="0" err="1"/>
              <a:t>written</a:t>
            </a:r>
            <a:r>
              <a:rPr lang="da-DK" dirty="0"/>
              <a:t> in Java and </a:t>
            </a:r>
            <a:r>
              <a:rPr lang="da-DK" dirty="0" err="1"/>
              <a:t>compiles</a:t>
            </a:r>
            <a:r>
              <a:rPr lang="da-DK" dirty="0"/>
              <a:t> to Java </a:t>
            </a:r>
            <a:r>
              <a:rPr lang="da-DK" dirty="0" err="1"/>
              <a:t>bytecode</a:t>
            </a:r>
            <a:r>
              <a:rPr lang="da-DK" dirty="0"/>
              <a:t>, runs on the JVM</a:t>
            </a:r>
          </a:p>
          <a:p>
            <a:pPr lvl="1"/>
            <a:r>
              <a:rPr lang="da-DK" dirty="0" err="1"/>
              <a:t>IronPython</a:t>
            </a:r>
            <a:r>
              <a:rPr lang="da-DK" dirty="0"/>
              <a:t> 	– </a:t>
            </a:r>
            <a:r>
              <a:rPr lang="da-DK" dirty="0" err="1"/>
              <a:t>written</a:t>
            </a:r>
            <a:r>
              <a:rPr lang="da-DK" dirty="0"/>
              <a:t> in C#, </a:t>
            </a:r>
            <a:r>
              <a:rPr lang="da-DK" dirty="0" err="1"/>
              <a:t>compiles</a:t>
            </a:r>
            <a:r>
              <a:rPr lang="da-DK" dirty="0"/>
              <a:t> to </a:t>
            </a:r>
            <a:r>
              <a:rPr lang="da-DK" dirty="0" err="1"/>
              <a:t>Microsoft’s</a:t>
            </a:r>
            <a:r>
              <a:rPr lang="da-DK" dirty="0"/>
              <a:t> Common Language Runtime (CLR) </a:t>
            </a:r>
            <a:r>
              <a:rPr lang="da-DK" dirty="0" err="1"/>
              <a:t>bytecode</a:t>
            </a:r>
            <a:endParaRPr lang="da-DK" dirty="0"/>
          </a:p>
          <a:p>
            <a:pPr lvl="1"/>
            <a:r>
              <a:rPr lang="da-DK" dirty="0" err="1"/>
              <a:t>Cython</a:t>
            </a:r>
            <a:r>
              <a:rPr lang="da-DK" dirty="0"/>
              <a:t> 	– </a:t>
            </a:r>
            <a:r>
              <a:rPr lang="da-DK" dirty="0" err="1"/>
              <a:t>project</a:t>
            </a:r>
            <a:r>
              <a:rPr lang="da-DK" dirty="0"/>
              <a:t> </a:t>
            </a:r>
            <a:r>
              <a:rPr lang="da-DK" dirty="0" err="1"/>
              <a:t>translating</a:t>
            </a:r>
            <a:r>
              <a:rPr lang="da-DK" dirty="0"/>
              <a:t> </a:t>
            </a:r>
            <a:r>
              <a:rPr lang="da-DK" dirty="0" err="1"/>
              <a:t>Python-ish</a:t>
            </a:r>
            <a:r>
              <a:rPr lang="da-DK" dirty="0"/>
              <a:t> </a:t>
            </a:r>
            <a:r>
              <a:rPr lang="da-DK" dirty="0" err="1"/>
              <a:t>code</a:t>
            </a:r>
            <a:r>
              <a:rPr lang="da-DK" dirty="0"/>
              <a:t> to C</a:t>
            </a:r>
          </a:p>
          <a:p>
            <a:r>
              <a:rPr lang="da-DK" b="1" dirty="0"/>
              <a:t>Shells (</a:t>
            </a:r>
            <a:r>
              <a:rPr lang="da-DK" b="1" dirty="0" err="1"/>
              <a:t>IPython</a:t>
            </a:r>
            <a:r>
              <a:rPr lang="da-DK" b="1" dirty="0"/>
              <a:t>, IDLE, </a:t>
            </a:r>
            <a:r>
              <a:rPr lang="da-DK" b="1" dirty="0" err="1"/>
              <a:t>Jupyter</a:t>
            </a:r>
            <a:r>
              <a:rPr lang="da-DK" b="1" dirty="0"/>
              <a:t>)</a:t>
            </a:r>
          </a:p>
          <a:p>
            <a:r>
              <a:rPr lang="da-DK" b="1" dirty="0"/>
              <a:t>Libraries/</a:t>
            </a:r>
            <a:r>
              <a:rPr lang="da-DK" b="1" dirty="0" err="1"/>
              <a:t>modules</a:t>
            </a:r>
            <a:r>
              <a:rPr lang="da-DK" b="1" dirty="0"/>
              <a:t>/</a:t>
            </a:r>
            <a:r>
              <a:rPr lang="da-DK" b="1" dirty="0" err="1"/>
              <a:t>packages</a:t>
            </a:r>
            <a:endParaRPr lang="da-DK" b="1" dirty="0"/>
          </a:p>
          <a:p>
            <a:pPr lvl="1"/>
            <a:r>
              <a:rPr lang="da-DK" dirty="0"/>
              <a:t>pypi.python.org/</a:t>
            </a:r>
            <a:r>
              <a:rPr lang="da-DK" dirty="0" err="1"/>
              <a:t>pypi</a:t>
            </a:r>
            <a:r>
              <a:rPr lang="da-DK" dirty="0"/>
              <a:t> (</a:t>
            </a:r>
            <a:r>
              <a:rPr lang="en-US" dirty="0" err="1"/>
              <a:t>PyPI</a:t>
            </a:r>
            <a:r>
              <a:rPr lang="en-US" dirty="0"/>
              <a:t> - the Python Package Index</a:t>
            </a:r>
            <a:r>
              <a:rPr lang="en-US"/>
              <a:t>, +500.000 </a:t>
            </a:r>
            <a:r>
              <a:rPr lang="en-US" dirty="0"/>
              <a:t>packages)</a:t>
            </a:r>
            <a:endParaRPr lang="da-DK" dirty="0"/>
          </a:p>
          <a:p>
            <a:r>
              <a:rPr lang="en-US" b="1" dirty="0"/>
              <a:t>IDEs (Integrated development environment)</a:t>
            </a:r>
          </a:p>
          <a:p>
            <a:pPr lvl="1"/>
            <a:r>
              <a:rPr lang="en-US" dirty="0"/>
              <a:t>IDLE comes with Python (docs.python.org/3/library/idle.html)</a:t>
            </a:r>
          </a:p>
          <a:p>
            <a:pPr lvl="1"/>
            <a:r>
              <a:rPr lang="en-US" dirty="0"/>
              <a:t>Anaconda w. </a:t>
            </a:r>
            <a:r>
              <a:rPr lang="en-US" dirty="0" err="1"/>
              <a:t>Spyder</a:t>
            </a:r>
            <a:r>
              <a:rPr lang="en-US" dirty="0"/>
              <a:t>, </a:t>
            </a:r>
            <a:r>
              <a:rPr lang="en-US" dirty="0" err="1"/>
              <a:t>IPython</a:t>
            </a:r>
            <a:r>
              <a:rPr lang="en-US" dirty="0"/>
              <a:t> (www.anaconda.com/download)</a:t>
            </a:r>
          </a:p>
          <a:p>
            <a:pPr lvl="1"/>
            <a:r>
              <a:rPr lang="en-US" dirty="0"/>
              <a:t>Canopy (enthought.com/product/canopy)</a:t>
            </a:r>
          </a:p>
          <a:p>
            <a:pPr lvl="1"/>
            <a:r>
              <a:rPr lang="en-US" dirty="0"/>
              <a:t>Visual Studio Code (code.visualstudio.com)</a:t>
            </a:r>
          </a:p>
          <a:p>
            <a:pPr lvl="1"/>
            <a:r>
              <a:rPr lang="en-US" dirty="0"/>
              <a:t>Python tools for Visual Studio (github.com/Microsoft/PTVS)</a:t>
            </a:r>
          </a:p>
          <a:p>
            <a:pPr lvl="1"/>
            <a:r>
              <a:rPr lang="en-US" dirty="0" err="1"/>
              <a:t>PyCharm</a:t>
            </a:r>
            <a:r>
              <a:rPr lang="en-US" dirty="0"/>
              <a:t> (www.jetbrains.com/pycharm/)</a:t>
            </a:r>
          </a:p>
          <a:p>
            <a:pPr lvl="1"/>
            <a:r>
              <a:rPr lang="da-DK" dirty="0"/>
              <a:t>Emacs (</a:t>
            </a:r>
            <a:r>
              <a:rPr lang="da-DK" dirty="0" err="1"/>
              <a:t>Python</a:t>
            </a:r>
            <a:r>
              <a:rPr lang="da-DK" dirty="0"/>
              <a:t> mode and </a:t>
            </a:r>
            <a:r>
              <a:rPr lang="da-DK" dirty="0" err="1"/>
              <a:t>ElPy</a:t>
            </a:r>
            <a:r>
              <a:rPr lang="da-DK" dirty="0"/>
              <a:t> mode)</a:t>
            </a:r>
          </a:p>
          <a:p>
            <a:pPr lvl="1"/>
            <a:r>
              <a:rPr lang="da-DK" dirty="0"/>
              <a:t>Notepad++</a:t>
            </a:r>
            <a:endParaRPr lang="en-US" dirty="0"/>
          </a:p>
          <a:p>
            <a:r>
              <a:rPr lang="da-DK" b="1" dirty="0" err="1"/>
              <a:t>Python</a:t>
            </a:r>
            <a:r>
              <a:rPr lang="da-DK" b="1" dirty="0"/>
              <a:t> Style guide (PEP8)</a:t>
            </a:r>
          </a:p>
          <a:p>
            <a:pPr lvl="1"/>
            <a:r>
              <a:rPr lang="en-US" dirty="0" err="1"/>
              <a:t>pylint</a:t>
            </a:r>
            <a:r>
              <a:rPr lang="en-US" dirty="0"/>
              <a:t>, pep8, flake8</a:t>
            </a:r>
          </a:p>
          <a:p>
            <a:r>
              <a:rPr lang="da-DK" b="1" dirty="0" err="1"/>
              <a:t>Python</a:t>
            </a:r>
            <a:r>
              <a:rPr lang="da-DK" b="1" dirty="0"/>
              <a:t> online</a:t>
            </a:r>
          </a:p>
          <a:p>
            <a:pPr lvl="1"/>
            <a:r>
              <a:rPr lang="da-DK" dirty="0"/>
              <a:t>Google </a:t>
            </a:r>
            <a:r>
              <a:rPr lang="da-DK" dirty="0" err="1"/>
              <a:t>colab</a:t>
            </a:r>
            <a:r>
              <a:rPr lang="da-DK" dirty="0"/>
              <a:t> (colab.research.google.com), repl.it, sagemath.org, …</a:t>
            </a:r>
          </a:p>
          <a:p>
            <a:endParaRPr lang="da-DK" dirty="0"/>
          </a:p>
          <a:p>
            <a:pPr lvl="1"/>
            <a:endParaRPr lang="da-DK"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6396193" y="4292930"/>
            <a:ext cx="5173683" cy="461665"/>
          </a:xfrm>
          <a:prstGeom prst="rect">
            <a:avLst/>
          </a:prstGeom>
          <a:noFill/>
        </p:spPr>
        <p:txBody>
          <a:bodyPr wrap="square" rtlCol="0">
            <a:spAutoFit/>
          </a:bodyPr>
          <a:lstStyle/>
          <a:p>
            <a:pPr algn="r"/>
            <a:r>
              <a:rPr lang="da-DK" sz="2400" dirty="0"/>
              <a:t>Try to google ”</a:t>
            </a:r>
            <a:r>
              <a:rPr lang="da-DK" sz="2400" dirty="0" err="1">
                <a:hlinkClick r:id="rId4"/>
              </a:rPr>
              <a:t>best</a:t>
            </a:r>
            <a:r>
              <a:rPr lang="da-DK" sz="2400" dirty="0">
                <a:hlinkClick r:id="rId4"/>
              </a:rPr>
              <a:t> ide </a:t>
            </a:r>
            <a:r>
              <a:rPr lang="da-DK" sz="2400" dirty="0" err="1">
                <a:hlinkClick r:id="rId4"/>
              </a:rPr>
              <a:t>python</a:t>
            </a:r>
            <a:r>
              <a:rPr lang="da-DK" sz="2400" dirty="0"/>
              <a:t>”</a:t>
            </a:r>
          </a:p>
        </p:txBody>
      </p:sp>
    </p:spTree>
    <p:extLst>
      <p:ext uri="{BB962C8B-B14F-4D97-AF65-F5344CB8AC3E}">
        <p14:creationId xmlns:p14="http://schemas.microsoft.com/office/powerpoint/2010/main" val="10321117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296C-9C7A-695E-A001-9A9B78400CE3}"/>
              </a:ext>
            </a:extLst>
          </p:cNvPr>
          <p:cNvSpPr>
            <a:spLocks noGrp="1"/>
          </p:cNvSpPr>
          <p:nvPr>
            <p:ph type="title"/>
          </p:nvPr>
        </p:nvSpPr>
        <p:spPr/>
        <p:txBody>
          <a:bodyPr/>
          <a:lstStyle/>
          <a:p>
            <a:r>
              <a:rPr lang="en-US" dirty="0"/>
              <a:t>IDEs and AI assistants</a:t>
            </a:r>
            <a:endParaRPr lang="da-DK" dirty="0"/>
          </a:p>
        </p:txBody>
      </p:sp>
      <p:sp>
        <p:nvSpPr>
          <p:cNvPr id="3" name="Content Placeholder 2">
            <a:extLst>
              <a:ext uri="{FF2B5EF4-FFF2-40B4-BE49-F238E27FC236}">
                <a16:creationId xmlns:a16="http://schemas.microsoft.com/office/drawing/2014/main" id="{E5D14B74-C5ED-BD28-28D8-E5B1B3075479}"/>
              </a:ext>
            </a:extLst>
          </p:cNvPr>
          <p:cNvSpPr>
            <a:spLocks noGrp="1"/>
          </p:cNvSpPr>
          <p:nvPr>
            <p:ph idx="1"/>
          </p:nvPr>
        </p:nvSpPr>
        <p:spPr>
          <a:xfrm>
            <a:off x="838200" y="1846407"/>
            <a:ext cx="5500255" cy="3712730"/>
          </a:xfrm>
        </p:spPr>
        <p:txBody>
          <a:bodyPr>
            <a:normAutofit/>
          </a:bodyPr>
          <a:lstStyle/>
          <a:p>
            <a:r>
              <a:rPr lang="en-US" dirty="0"/>
              <a:t>Some IDEs integrate AI assistants to support code suggestions, </a:t>
            </a:r>
            <a:br>
              <a:rPr lang="en-US" dirty="0"/>
            </a:br>
            <a:r>
              <a:rPr lang="en-US" dirty="0"/>
              <a:t>e.g. </a:t>
            </a:r>
            <a:r>
              <a:rPr lang="en-US" dirty="0">
                <a:hlinkClick r:id="rId3"/>
              </a:rPr>
              <a:t>GitHub Copilot </a:t>
            </a:r>
            <a:r>
              <a:rPr lang="en-US" dirty="0"/>
              <a:t>in </a:t>
            </a:r>
            <a:r>
              <a:rPr lang="en-US" dirty="0">
                <a:hlinkClick r:id="rId4"/>
              </a:rPr>
              <a:t>VS Code</a:t>
            </a:r>
            <a:endParaRPr lang="en-US" dirty="0"/>
          </a:p>
          <a:p>
            <a:pPr>
              <a:spcBef>
                <a:spcPts val="2400"/>
              </a:spcBef>
            </a:pPr>
            <a:r>
              <a:rPr lang="en-US" dirty="0"/>
              <a:t>AI assistants increase productivity </a:t>
            </a:r>
            <a:r>
              <a:rPr lang="en-US" i="1" dirty="0"/>
              <a:t>if</a:t>
            </a:r>
            <a:r>
              <a:rPr lang="en-US" dirty="0"/>
              <a:t> you understand their output</a:t>
            </a:r>
          </a:p>
          <a:p>
            <a:pPr>
              <a:spcBef>
                <a:spcPts val="2400"/>
              </a:spcBef>
            </a:pPr>
            <a:r>
              <a:rPr lang="en-US" dirty="0"/>
              <a:t>AI assistants are not allowed at the exam</a:t>
            </a:r>
          </a:p>
        </p:txBody>
      </p:sp>
      <p:sp>
        <p:nvSpPr>
          <p:cNvPr id="11" name="TextBox 10">
            <a:extLst>
              <a:ext uri="{FF2B5EF4-FFF2-40B4-BE49-F238E27FC236}">
                <a16:creationId xmlns:a16="http://schemas.microsoft.com/office/drawing/2014/main" id="{C2563D39-3E29-D5EA-EC47-3C8C16A8411F}"/>
              </a:ext>
            </a:extLst>
          </p:cNvPr>
          <p:cNvSpPr txBox="1"/>
          <p:nvPr/>
        </p:nvSpPr>
        <p:spPr>
          <a:xfrm>
            <a:off x="397565" y="5892710"/>
            <a:ext cx="11410238" cy="923330"/>
          </a:xfrm>
          <a:prstGeom prst="rect">
            <a:avLst/>
          </a:prstGeom>
          <a:noFill/>
        </p:spPr>
        <p:txBody>
          <a:bodyPr wrap="square">
            <a:spAutoFit/>
          </a:bodyPr>
          <a:lstStyle/>
          <a:p>
            <a:pPr algn="r"/>
            <a:r>
              <a:rPr lang="da-DK" dirty="0"/>
              <a:t>Guido van </a:t>
            </a:r>
            <a:r>
              <a:rPr lang="da-DK" dirty="0" err="1"/>
              <a:t>Rossum</a:t>
            </a:r>
            <a:r>
              <a:rPr lang="da-DK" dirty="0"/>
              <a:t>, </a:t>
            </a:r>
            <a:r>
              <a:rPr lang="da-DK" dirty="0" err="1"/>
              <a:t>inventor</a:t>
            </a:r>
            <a:r>
              <a:rPr lang="da-DK" dirty="0"/>
              <a:t> of Python, on </a:t>
            </a:r>
            <a:r>
              <a:rPr lang="da-DK"/>
              <a:t>GitHub Copilot </a:t>
            </a:r>
            <a:br>
              <a:rPr lang="da-DK" dirty="0"/>
            </a:br>
            <a:r>
              <a:rPr lang="da-DK" dirty="0"/>
              <a:t>”</a:t>
            </a:r>
            <a:r>
              <a:rPr lang="da-DK" i="1" dirty="0"/>
              <a:t>I </a:t>
            </a:r>
            <a:r>
              <a:rPr lang="da-DK" i="1" dirty="0" err="1"/>
              <a:t>use</a:t>
            </a:r>
            <a:r>
              <a:rPr lang="da-DK" i="1" dirty="0"/>
              <a:t> it </a:t>
            </a:r>
            <a:r>
              <a:rPr lang="da-DK" i="1" dirty="0" err="1"/>
              <a:t>every</a:t>
            </a:r>
            <a:r>
              <a:rPr lang="da-DK" i="1" dirty="0"/>
              <a:t> </a:t>
            </a:r>
            <a:r>
              <a:rPr lang="da-DK" i="1" dirty="0" err="1"/>
              <a:t>day</a:t>
            </a:r>
            <a:r>
              <a:rPr lang="da-DK" i="1" dirty="0"/>
              <a:t>. It </a:t>
            </a:r>
            <a:r>
              <a:rPr lang="da-DK" i="1" dirty="0" err="1"/>
              <a:t>writes</a:t>
            </a:r>
            <a:r>
              <a:rPr lang="da-DK" i="1" dirty="0"/>
              <a:t> a </a:t>
            </a:r>
            <a:r>
              <a:rPr lang="da-DK" i="1" dirty="0" err="1"/>
              <a:t>lot</a:t>
            </a:r>
            <a:r>
              <a:rPr lang="da-DK" i="1" dirty="0"/>
              <a:t> of </a:t>
            </a:r>
            <a:r>
              <a:rPr lang="da-DK" i="1" dirty="0" err="1"/>
              <a:t>code</a:t>
            </a:r>
            <a:r>
              <a:rPr lang="da-DK" i="1" dirty="0"/>
              <a:t> for </a:t>
            </a:r>
            <a:r>
              <a:rPr lang="da-DK" i="1" dirty="0" err="1"/>
              <a:t>me</a:t>
            </a:r>
            <a:r>
              <a:rPr lang="da-DK" i="1" dirty="0"/>
              <a:t>… and </a:t>
            </a:r>
            <a:r>
              <a:rPr lang="da-DK" i="1" dirty="0" err="1"/>
              <a:t>usually</a:t>
            </a:r>
            <a:r>
              <a:rPr lang="da-DK" i="1" dirty="0"/>
              <a:t> it is </a:t>
            </a:r>
            <a:r>
              <a:rPr lang="da-DK" i="1" dirty="0" err="1"/>
              <a:t>slightly</a:t>
            </a:r>
            <a:r>
              <a:rPr lang="da-DK" i="1" dirty="0"/>
              <a:t> </a:t>
            </a:r>
            <a:r>
              <a:rPr lang="da-DK" i="1" dirty="0" err="1"/>
              <a:t>wrong</a:t>
            </a:r>
            <a:r>
              <a:rPr lang="da-DK" i="1" dirty="0"/>
              <a:t> but it still </a:t>
            </a:r>
            <a:r>
              <a:rPr lang="da-DK" i="1" dirty="0" err="1"/>
              <a:t>safes</a:t>
            </a:r>
            <a:r>
              <a:rPr lang="da-DK" i="1" dirty="0"/>
              <a:t> </a:t>
            </a:r>
            <a:r>
              <a:rPr lang="da-DK" i="1" dirty="0" err="1"/>
              <a:t>me</a:t>
            </a:r>
            <a:r>
              <a:rPr lang="da-DK" i="1" dirty="0"/>
              <a:t> </a:t>
            </a:r>
            <a:r>
              <a:rPr lang="da-DK" i="1" dirty="0" err="1"/>
              <a:t>typing</a:t>
            </a:r>
            <a:r>
              <a:rPr lang="da-DK" dirty="0"/>
              <a:t>.”</a:t>
            </a:r>
          </a:p>
          <a:p>
            <a:pPr algn="r"/>
            <a:r>
              <a:rPr lang="en-US" dirty="0">
                <a:hlinkClick r:id="rId5"/>
              </a:rPr>
              <a:t>Python and the Future of Programming</a:t>
            </a:r>
            <a:r>
              <a:rPr lang="en-US" dirty="0"/>
              <a:t>, Guido van Rossum interviewed by Lex </a:t>
            </a:r>
            <a:r>
              <a:rPr lang="en-US" dirty="0" err="1"/>
              <a:t>Fridman</a:t>
            </a:r>
            <a:endParaRPr lang="en-US" dirty="0"/>
          </a:p>
        </p:txBody>
      </p:sp>
      <p:pic>
        <p:nvPicPr>
          <p:cNvPr id="17" name="Picture 16">
            <a:extLst>
              <a:ext uri="{FF2B5EF4-FFF2-40B4-BE49-F238E27FC236}">
                <a16:creationId xmlns:a16="http://schemas.microsoft.com/office/drawing/2014/main" id="{8CA8C500-9BCB-10A4-004E-9A45F2F0AFBE}"/>
              </a:ext>
            </a:extLst>
          </p:cNvPr>
          <p:cNvPicPr>
            <a:picLocks noChangeAspect="1"/>
          </p:cNvPicPr>
          <p:nvPr/>
        </p:nvPicPr>
        <p:blipFill>
          <a:blip r:embed="rId6"/>
          <a:stretch>
            <a:fillRect/>
          </a:stretch>
        </p:blipFill>
        <p:spPr>
          <a:xfrm>
            <a:off x="6518564" y="1223097"/>
            <a:ext cx="5289239" cy="4021571"/>
          </a:xfrm>
          <a:prstGeom prst="rect">
            <a:avLst/>
          </a:prstGeom>
        </p:spPr>
      </p:pic>
      <p:pic>
        <p:nvPicPr>
          <p:cNvPr id="19" name="Picture 18">
            <a:extLst>
              <a:ext uri="{FF2B5EF4-FFF2-40B4-BE49-F238E27FC236}">
                <a16:creationId xmlns:a16="http://schemas.microsoft.com/office/drawing/2014/main" id="{1F8FA01F-EBB1-836B-5C28-258382EAB1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5383" y="4371426"/>
            <a:ext cx="487666" cy="405904"/>
          </a:xfrm>
          <a:prstGeom prst="rect">
            <a:avLst/>
          </a:prstGeom>
        </p:spPr>
      </p:pic>
      <p:sp>
        <p:nvSpPr>
          <p:cNvPr id="20" name="Down Arrow 4">
            <a:extLst>
              <a:ext uri="{FF2B5EF4-FFF2-40B4-BE49-F238E27FC236}">
                <a16:creationId xmlns:a16="http://schemas.microsoft.com/office/drawing/2014/main" id="{333DC7B3-31F9-1846-7D0C-EA180C2E89A6}"/>
              </a:ext>
            </a:extLst>
          </p:cNvPr>
          <p:cNvSpPr/>
          <p:nvPr/>
        </p:nvSpPr>
        <p:spPr>
          <a:xfrm rot="16200000">
            <a:off x="6681001" y="2206115"/>
            <a:ext cx="649703" cy="133479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suggestion</a:t>
            </a:r>
          </a:p>
        </p:txBody>
      </p:sp>
    </p:spTree>
    <p:extLst>
      <p:ext uri="{BB962C8B-B14F-4D97-AF65-F5344CB8AC3E}">
        <p14:creationId xmlns:p14="http://schemas.microsoft.com/office/powerpoint/2010/main" val="399249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languages</a:t>
            </a:r>
            <a:r>
              <a:rPr lang="da-DK" dirty="0"/>
              <a:t> </a:t>
            </a:r>
            <a:r>
              <a:rPr lang="da-DK" dirty="0" err="1"/>
              <a:t>you</a:t>
            </a:r>
            <a:r>
              <a:rPr lang="da-DK" dirty="0"/>
              <a:t> know?</a:t>
            </a:r>
            <a:endParaRPr lang="en-US" dirty="0"/>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dirty="0">
                <a:solidFill>
                  <a:schemeClr val="bg1">
                    <a:lumMod val="50000"/>
                  </a:schemeClr>
                </a:solidFill>
              </a:rPr>
              <a:t>+750 listed on en.wikipedia.org/wiki/</a:t>
            </a:r>
            <a:r>
              <a:rPr lang="en-US" dirty="0" err="1">
                <a:solidFill>
                  <a:schemeClr val="bg1">
                    <a:lumMod val="50000"/>
                  </a:schemeClr>
                </a:solidFill>
              </a:rPr>
              <a:t>List_of_programming_languages</a:t>
            </a:r>
            <a:endParaRPr lang="en-US"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experience</a:t>
            </a:r>
            <a:r>
              <a:rPr lang="da-DK" dirty="0"/>
              <a:t>?</a:t>
            </a:r>
            <a:endParaRPr lang="en-US" dirty="0"/>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da-DK" dirty="0"/>
              <a:t>For the </a:t>
            </a:r>
            <a:r>
              <a:rPr lang="da-DK" dirty="0" err="1"/>
              <a:t>programming</a:t>
            </a:r>
            <a:r>
              <a:rPr lang="da-DK" dirty="0"/>
              <a:t> </a:t>
            </a:r>
            <a:r>
              <a:rPr lang="da-DK" dirty="0" err="1"/>
              <a:t>language</a:t>
            </a:r>
            <a:r>
              <a:rPr lang="da-DK" dirty="0"/>
              <a:t> </a:t>
            </a:r>
            <a:r>
              <a:rPr lang="da-DK" dirty="0" err="1"/>
              <a:t>you</a:t>
            </a:r>
            <a:r>
              <a:rPr lang="da-DK" dirty="0"/>
              <a:t> know </a:t>
            </a:r>
            <a:r>
              <a:rPr lang="da-DK" dirty="0" err="1"/>
              <a:t>best</a:t>
            </a:r>
            <a:r>
              <a:rPr lang="da-DK" dirty="0"/>
              <a:t> (if </a:t>
            </a:r>
            <a:r>
              <a:rPr lang="da-DK" dirty="0" err="1"/>
              <a:t>any</a:t>
            </a:r>
            <a:r>
              <a:rPr lang="da-DK" dirty="0"/>
              <a:t>) </a:t>
            </a:r>
            <a:r>
              <a:rPr lang="da-DK" dirty="0" err="1"/>
              <a:t>please</a:t>
            </a:r>
            <a:r>
              <a:rPr lang="da-DK" dirty="0"/>
              <a:t> </a:t>
            </a:r>
            <a:r>
              <a:rPr lang="da-DK" dirty="0" err="1"/>
              <a:t>state</a:t>
            </a:r>
            <a:r>
              <a:rPr lang="da-DK" dirty="0"/>
              <a:t> </a:t>
            </a:r>
            <a:r>
              <a:rPr lang="da-DK" dirty="0" err="1"/>
              <a:t>you</a:t>
            </a:r>
            <a:r>
              <a:rPr lang="da-DK" dirty="0"/>
              <a:t> </a:t>
            </a:r>
            <a:r>
              <a:rPr lang="da-DK" dirty="0" err="1"/>
              <a:t>proficiency</a:t>
            </a:r>
            <a:r>
              <a:rPr lang="da-DK" dirty="0"/>
              <a:t> </a:t>
            </a:r>
            <a:r>
              <a:rPr lang="da-DK" dirty="0" err="1"/>
              <a:t>level</a:t>
            </a:r>
            <a:r>
              <a:rPr lang="da-DK" dirty="0"/>
              <a:t> </a:t>
            </a:r>
            <a:r>
              <a:rPr lang="da-DK" dirty="0" err="1"/>
              <a:t>within</a:t>
            </a:r>
            <a:r>
              <a:rPr lang="da-DK" dirty="0"/>
              <a:t> the </a:t>
            </a:r>
            <a:r>
              <a:rPr lang="da-DK" dirty="0" err="1"/>
              <a:t>language</a:t>
            </a:r>
            <a:r>
              <a:rPr lang="da-DK" dirty="0"/>
              <a:t>.</a:t>
            </a:r>
          </a:p>
          <a:p>
            <a:pPr marL="514350" indent="-514350">
              <a:buFont typeface="+mj-lt"/>
              <a:buAutoNum type="alphaLcParenR"/>
            </a:pPr>
            <a:endParaRPr lang="da-DK" dirty="0"/>
          </a:p>
          <a:p>
            <a:pPr marL="514350" indent="-514350">
              <a:buFont typeface="+mj-lt"/>
              <a:buAutoNum type="alphaLcParenR"/>
            </a:pPr>
            <a:r>
              <a:rPr lang="da-DK" dirty="0"/>
              <a:t>None</a:t>
            </a:r>
          </a:p>
          <a:p>
            <a:pPr marL="514350" indent="-514350">
              <a:buFont typeface="+mj-lt"/>
              <a:buAutoNum type="alphaLcParenR"/>
            </a:pPr>
            <a:r>
              <a:rPr lang="en-US" dirty="0"/>
              <a:t>Fundamental awareness (basic knowledge)</a:t>
            </a:r>
          </a:p>
          <a:p>
            <a:pPr marL="514350" indent="-514350">
              <a:buFont typeface="+mj-lt"/>
              <a:buAutoNum type="alphaLcParenR"/>
            </a:pPr>
            <a:r>
              <a:rPr lang="en-US" dirty="0"/>
              <a:t>Novice (limited experience)</a:t>
            </a:r>
          </a:p>
          <a:p>
            <a:pPr marL="514350" indent="-514350">
              <a:buFont typeface="+mj-lt"/>
              <a:buAutoNum type="alphaLcParenR"/>
            </a:pPr>
            <a:r>
              <a:rPr lang="en-US" dirty="0"/>
              <a:t>Intermediate (practical application)</a:t>
            </a:r>
          </a:p>
          <a:p>
            <a:pPr marL="514350" indent="-514350">
              <a:buFont typeface="+mj-lt"/>
              <a:buAutoNum type="alphaLcParenR"/>
            </a:pPr>
            <a:r>
              <a:rPr lang="en-US" dirty="0"/>
              <a:t>Advanced (applied theory)</a:t>
            </a:r>
          </a:p>
          <a:p>
            <a:pPr marL="514350" indent="-514350">
              <a:buFont typeface="+mj-lt"/>
              <a:buAutoNum type="alphaLcParenR"/>
            </a:pPr>
            <a:r>
              <a:rPr lang="en-US"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36353" y="4676499"/>
            <a:ext cx="4639409" cy="211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19454" y="158506"/>
            <a:ext cx="6252796" cy="1325563"/>
          </a:xfrm>
        </p:spPr>
        <p:txBody>
          <a:bodyPr>
            <a:normAutofit/>
          </a:bodyPr>
          <a:lstStyle/>
          <a:p>
            <a:r>
              <a:rPr lang="da-DK" dirty="0" err="1"/>
              <a:t>Some</a:t>
            </a:r>
            <a:r>
              <a:rPr lang="da-DK" dirty="0"/>
              <a:t> </a:t>
            </a:r>
            <a:r>
              <a:rPr lang="da-DK" dirty="0" err="1"/>
              <a:t>course</a:t>
            </a:r>
            <a:r>
              <a:rPr lang="da-DK" dirty="0"/>
              <a:t> </a:t>
            </a:r>
            <a:r>
              <a:rPr lang="da-DK" dirty="0" err="1"/>
              <a:t>practicalities</a:t>
            </a:r>
            <a:br>
              <a:rPr lang="da-DK" dirty="0"/>
            </a:br>
            <a:r>
              <a:rPr lang="da-DK" sz="2700" dirty="0" err="1"/>
              <a:t>Primary</a:t>
            </a:r>
            <a:r>
              <a:rPr lang="da-DK" sz="2700" dirty="0"/>
              <a:t> </a:t>
            </a:r>
            <a:r>
              <a:rPr lang="da-DK" sz="2700" dirty="0" err="1"/>
              <a:t>lecture</a:t>
            </a:r>
            <a:r>
              <a:rPr lang="da-DK" sz="2700" dirty="0"/>
              <a:t> </a:t>
            </a:r>
            <a:r>
              <a:rPr lang="da-DK" sz="2700" dirty="0" err="1"/>
              <a:t>material</a:t>
            </a:r>
            <a:r>
              <a:rPr lang="da-DK" sz="2700" dirty="0"/>
              <a:t> = slides</a:t>
            </a:r>
            <a:endParaRPr lang="da-DK"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t>Aud</a:t>
            </a:r>
            <a:r>
              <a:rPr lang="en-US" sz="1200" dirty="0"/>
              <a:t> E</a:t>
            </a:r>
          </a:p>
        </p:txBody>
      </p:sp>
      <p:pic>
        <p:nvPicPr>
          <p:cNvPr id="5" name="Picture 4">
            <a:extLst>
              <a:ext uri="{FF2B5EF4-FFF2-40B4-BE49-F238E27FC236}">
                <a16:creationId xmlns:a16="http://schemas.microsoft.com/office/drawing/2014/main" id="{E07FACD6-734E-5F78-F176-5CCEA8C16A04}"/>
              </a:ext>
            </a:extLst>
          </p:cNvPr>
          <p:cNvPicPr>
            <a:picLocks noChangeAspect="1"/>
          </p:cNvPicPr>
          <p:nvPr/>
        </p:nvPicPr>
        <p:blipFill>
          <a:blip r:embed="rId3"/>
          <a:stretch>
            <a:fillRect/>
          </a:stretch>
        </p:blipFill>
        <p:spPr>
          <a:xfrm>
            <a:off x="52228" y="4774472"/>
            <a:ext cx="4510542" cy="2015099"/>
          </a:xfrm>
          <a:prstGeom prst="rect">
            <a:avLst/>
          </a:prstGeom>
        </p:spPr>
      </p:pic>
      <p:pic>
        <p:nvPicPr>
          <p:cNvPr id="9" name="Picture 8">
            <a:extLst>
              <a:ext uri="{FF2B5EF4-FFF2-40B4-BE49-F238E27FC236}">
                <a16:creationId xmlns:a16="http://schemas.microsoft.com/office/drawing/2014/main" id="{E9CA0706-4FCE-A7C5-CCF5-BB35FA6F90BB}"/>
              </a:ext>
            </a:extLst>
          </p:cNvPr>
          <p:cNvPicPr>
            <a:picLocks noChangeAspect="1"/>
          </p:cNvPicPr>
          <p:nvPr/>
        </p:nvPicPr>
        <p:blipFill>
          <a:blip r:embed="rId4"/>
          <a:stretch>
            <a:fillRect/>
          </a:stretch>
        </p:blipFill>
        <p:spPr>
          <a:xfrm>
            <a:off x="6443120" y="158506"/>
            <a:ext cx="5674218" cy="4386859"/>
          </a:xfrm>
          <a:prstGeom prst="rect">
            <a:avLst/>
          </a:prstGeom>
        </p:spPr>
      </p:pic>
    </p:spTree>
    <p:extLst>
      <p:ext uri="{BB962C8B-B14F-4D97-AF65-F5344CB8AC3E}">
        <p14:creationId xmlns:p14="http://schemas.microsoft.com/office/powerpoint/2010/main" val="273295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3"/>
          <a:stretch>
            <a:fillRect/>
          </a:stretch>
        </p:blipFill>
        <p:spPr>
          <a:xfrm>
            <a:off x="312885" y="1325564"/>
            <a:ext cx="7657222" cy="4307188"/>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dirty="0"/>
              <a:t>gsbrodal.github.io/</a:t>
            </a:r>
            <a:r>
              <a:rPr lang="en-US" dirty="0" err="1"/>
              <a:t>ipsa</a:t>
            </a:r>
            <a:endParaRPr lang="en-US" dirty="0"/>
          </a:p>
        </p:txBody>
      </p:sp>
      <p:pic>
        <p:nvPicPr>
          <p:cNvPr id="4" name="Picture 3">
            <a:extLst>
              <a:ext uri="{FF2B5EF4-FFF2-40B4-BE49-F238E27FC236}">
                <a16:creationId xmlns:a16="http://schemas.microsoft.com/office/drawing/2014/main" id="{976110D4-3CC9-EC55-0783-747D76DDC289}"/>
              </a:ext>
            </a:extLst>
          </p:cNvPr>
          <p:cNvPicPr>
            <a:picLocks noChangeAspect="1"/>
          </p:cNvPicPr>
          <p:nvPr/>
        </p:nvPicPr>
        <p:blipFill>
          <a:blip r:embed="rId4"/>
          <a:stretch>
            <a:fillRect/>
          </a:stretch>
        </p:blipFill>
        <p:spPr>
          <a:xfrm>
            <a:off x="4316474" y="2393651"/>
            <a:ext cx="7657223" cy="4307188"/>
          </a:xfrm>
          <a:prstGeom prst="rect">
            <a:avLst/>
          </a:prstGeom>
          <a:ln w="6350">
            <a:solidFill>
              <a:schemeClr val="tx1"/>
            </a:solidFill>
          </a:ln>
        </p:spPr>
      </p:pic>
    </p:spTree>
    <p:extLst>
      <p:ext uri="{BB962C8B-B14F-4D97-AF65-F5344CB8AC3E}">
        <p14:creationId xmlns:p14="http://schemas.microsoft.com/office/powerpoint/2010/main" val="218098645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16943</TotalTime>
  <Words>11729</Words>
  <Application>Microsoft Office PowerPoint</Application>
  <PresentationFormat>Widescreen</PresentationFormat>
  <Paragraphs>1102</Paragraphs>
  <Slides>54</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Courier New</vt:lpstr>
      <vt:lpstr>Wingdings</vt:lpstr>
      <vt:lpstr>Office Theme</vt:lpstr>
      <vt:lpstr>Introduction to Programming with Scientific Applications  Gerth Stølting Brodal Department of Computer Science Aarhus University</vt:lpstr>
      <vt:lpstr>PowerPoint Presentation</vt:lpstr>
      <vt:lpstr>Course description – kursuskatalog.au.dk/en/course/123832/</vt:lpstr>
      <vt:lpstr>Lecturer</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2024</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Memory safety</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vt:lpstr>
      <vt:lpstr>Running the Python Interpreter from a terminal</vt:lpstr>
      <vt:lpstr>Installing IPython –     A more powerful interactive Python shell</vt:lpstr>
      <vt:lpstr>Some other usefull packages</vt:lpstr>
      <vt:lpstr>Creating a Python program the very basic way</vt:lpstr>
      <vt:lpstr>... or open IDLE and run program with F5</vt:lpstr>
      <vt:lpstr>The Python Ecosystem</vt:lpstr>
      <vt:lpstr>IDEs and AI assistants</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418</cp:revision>
  <dcterms:created xsi:type="dcterms:W3CDTF">2017-10-19T06:54:16Z</dcterms:created>
  <dcterms:modified xsi:type="dcterms:W3CDTF">2024-11-11T09:50:23Z</dcterms:modified>
</cp:coreProperties>
</file>